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D2B12-6CBF-4D77-AC1C-453C4E8FDC2F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AFBB9-94D4-4216-B43A-76DB83F29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984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Ссылка на электронный ресурс на слайде в заглавии Викторина по сказке Гофмана «Щелкунчик»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AFBB9-94D4-4216-B43A-76DB83F29FA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498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2498E-0819-475F-BD93-36CEA8854E12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4477A-DECB-448C-A798-57001373199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11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5.jpe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7.jpe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karb-papcha.ru/ru/literaturnye-igry/2439-shhelkunchik-gofmana.html" TargetMode="External"/><Relationship Id="rId3" Type="http://schemas.openxmlformats.org/officeDocument/2006/relationships/notesSlide" Target="../notesSlides/notesSlide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png"/><Relationship Id="rId5" Type="http://schemas.microsoft.com/office/2007/relationships/hdphoto" Target="../media/hdphoto5.wdp"/><Relationship Id="rId10" Type="http://schemas.openxmlformats.org/officeDocument/2006/relationships/image" Target="../media/image20.wmf"/><Relationship Id="rId4" Type="http://schemas.openxmlformats.org/officeDocument/2006/relationships/image" Target="../media/image21.png"/><Relationship Id="rId9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25.jpeg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microsoft.com/office/2007/relationships/hdphoto" Target="../media/hdphoto1.wdp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5.png"/><Relationship Id="rId10" Type="http://schemas.openxmlformats.org/officeDocument/2006/relationships/image" Target="../media/image23.wmf"/><Relationship Id="rId4" Type="http://schemas.microsoft.com/office/2007/relationships/hdphoto" Target="../media/hdphoto6.wdp"/><Relationship Id="rId9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7.jpeg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45767" y="1268760"/>
            <a:ext cx="1412567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2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2025-2026</a:t>
            </a:r>
            <a:endParaRPr lang="ru-RU" sz="22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85" y="1621425"/>
            <a:ext cx="2304256" cy="3363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4151294" y="1311937"/>
            <a:ext cx="3606116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октября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130 лет со дня рождения 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(1895-1925),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русский поэт</a:t>
            </a: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9961" y="476668"/>
            <a:ext cx="6840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Сергей Александрович Есенин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21" y="1254450"/>
            <a:ext cx="3456384" cy="4608513"/>
          </a:xfrm>
          <a:prstGeom prst="rect">
            <a:avLst/>
          </a:prstGeom>
        </p:spPr>
      </p:pic>
      <p:graphicFrame>
        <p:nvGraphicFramePr>
          <p:cNvPr id="4" name="Объект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506166"/>
              </p:ext>
            </p:extLst>
          </p:nvPr>
        </p:nvGraphicFramePr>
        <p:xfrm>
          <a:off x="5220072" y="3246166"/>
          <a:ext cx="1249288" cy="10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20072" y="3246166"/>
                        <a:ext cx="1249288" cy="1054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01805" y="4837200"/>
            <a:ext cx="5262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just"/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Мудрова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, В. Н. Сценарий музыкально-поэтической гостиной «Он с детства с песней породнился…»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В. Н.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Мудрова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. – Текст : непосредственный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Практика административной работы </a:t>
            </a:r>
          </a:p>
          <a:p>
            <a:pPr algn="just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в школе. – 2013. – № 6. – С. 72-74.  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23974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80117" y="1259665"/>
            <a:ext cx="3743974" cy="28623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22 октября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155 лет со дня рождения   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(1870-1953),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русский писатель, 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поэт и переводчик,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лауреат Нобелевской премии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литературе 1933 года  </a:t>
            </a: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05053" y="548680"/>
            <a:ext cx="44512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Иван Алексеевич Бунин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64" y="1797549"/>
            <a:ext cx="2171029" cy="2403734"/>
          </a:xfrm>
          <a:prstGeom prst="ellipse">
            <a:avLst/>
          </a:prstGeom>
          <a:effectLst>
            <a:glow rad="101600">
              <a:schemeClr val="bg1">
                <a:lumMod val="95000"/>
                <a:alpha val="60000"/>
              </a:schemeClr>
            </a:glow>
            <a:softEdge rad="63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95" y="1288107"/>
            <a:ext cx="3312368" cy="4416491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112263"/>
              </p:ext>
            </p:extLst>
          </p:nvPr>
        </p:nvGraphicFramePr>
        <p:xfrm>
          <a:off x="5831739" y="3789040"/>
          <a:ext cx="1138318" cy="960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31739" y="3789040"/>
                        <a:ext cx="1138318" cy="960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07904" y="5085184"/>
            <a:ext cx="5184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just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Маевская, О. С. «Один из последних лучей какого-то чудного русского дня»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О. С. Маевская. – Текс : непосредственный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Литература. - 2016. - № 5-6. – С. 21-24.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1471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07654" y="1358771"/>
            <a:ext cx="3672929" cy="224676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23 октября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105 лет со дня рождения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(1920-1980),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итальянский детский писатель,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сказочник, журналист</a:t>
            </a: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04664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Джанни Родари</a:t>
            </a:r>
          </a:p>
          <a:p>
            <a:pPr lvl="0" algn="ctr"/>
            <a:r>
              <a:rPr lang="ru-RU" sz="2800" b="1" dirty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(Джованни Франческо Родари)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18" y="1696677"/>
            <a:ext cx="2096336" cy="29551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02" y="1220754"/>
            <a:ext cx="3312368" cy="4416491"/>
          </a:xfrm>
          <a:prstGeom prst="rect">
            <a:avLst/>
          </a:prstGeom>
        </p:spPr>
      </p:pic>
      <p:graphicFrame>
        <p:nvGraphicFramePr>
          <p:cNvPr id="6" name="Объект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253210"/>
              </p:ext>
            </p:extLst>
          </p:nvPr>
        </p:nvGraphicFramePr>
        <p:xfrm>
          <a:off x="5561338" y="3501009"/>
          <a:ext cx="1242177" cy="97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Acrobat Document" showAsIcon="1" r:id="rId6" imgW="914400" imgH="714240" progId="AcroExch.Document.DC">
                  <p:embed/>
                </p:oleObj>
              </mc:Choice>
              <mc:Fallback>
                <p:oleObj name="Acrobat Document" showAsIcon="1" r:id="rId6" imgW="914400" imgH="714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61338" y="3501009"/>
                        <a:ext cx="1242177" cy="97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35896" y="4898581"/>
            <a:ext cx="53285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/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Ролева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, Л. В. Фантазии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Джанни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Родари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Л. В.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Ролева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. – Текс : непосредственный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Читаем, учимся, играем. - 2012. - № 12. – 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С. 8-10.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926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350" y="1268760"/>
            <a:ext cx="3537187" cy="243143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28 ноября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110 лет со дня рождения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(1915-1979),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русский советский прозаик, 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поэт, драматург,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киносценарист</a:t>
            </a:r>
          </a:p>
          <a:p>
            <a:pPr algn="ctr"/>
            <a:endParaRPr lang="ru-RU" sz="20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4868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Константин  Михайлович Симонов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65" y="1700808"/>
            <a:ext cx="1981241" cy="273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02" y="1220754"/>
            <a:ext cx="3312368" cy="4416491"/>
          </a:xfrm>
          <a:prstGeom prst="rect">
            <a:avLst/>
          </a:prstGeom>
        </p:spPr>
      </p:pic>
      <p:graphicFrame>
        <p:nvGraphicFramePr>
          <p:cNvPr id="7" name="Объект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0413256"/>
              </p:ext>
            </p:extLst>
          </p:nvPr>
        </p:nvGraphicFramePr>
        <p:xfrm>
          <a:off x="5580112" y="3700195"/>
          <a:ext cx="1035424" cy="80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Acrobat Document" showAsIcon="1" r:id="rId7" imgW="914400" imgH="714240" progId="AcroExch.Document.DC">
                  <p:embed/>
                </p:oleObj>
              </mc:Choice>
              <mc:Fallback>
                <p:oleObj name="Acrobat Document" showAsIcon="1" r:id="rId7" imgW="914400" imgH="714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80112" y="3700195"/>
                        <a:ext cx="1035424" cy="80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35896" y="4875989"/>
            <a:ext cx="5256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/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Зархи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, С. Б. «Жди меня, и я вернусь…»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С.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Б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Зархи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. – Текст : непосредственный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 //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Читаем, учимся, играем. – 2010. - № 8. – 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С. 26-39.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893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13260" y="1204391"/>
            <a:ext cx="3537187" cy="224676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29 ноября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120 лет со дня рождения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(1905-1995),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русский советский писатель,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драматург, сценарист</a:t>
            </a: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476672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Гавриил  Николаевич </a:t>
            </a:r>
            <a:r>
              <a:rPr lang="ru-RU" sz="3200" b="1" dirty="0" err="1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Троепольский</a:t>
            </a:r>
            <a:endParaRPr lang="ru-RU" sz="3200" b="1" dirty="0">
              <a:ln w="11430"/>
              <a:solidFill>
                <a:srgbClr val="F79646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1" r="7256"/>
          <a:stretch/>
        </p:blipFill>
        <p:spPr>
          <a:xfrm>
            <a:off x="820887" y="1868294"/>
            <a:ext cx="2233659" cy="2376000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33" y="1304469"/>
            <a:ext cx="3312368" cy="4416491"/>
          </a:xfrm>
          <a:prstGeom prst="rect">
            <a:avLst/>
          </a:prstGeom>
        </p:spPr>
      </p:pic>
      <p:graphicFrame>
        <p:nvGraphicFramePr>
          <p:cNvPr id="9" name="Объект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853641"/>
              </p:ext>
            </p:extLst>
          </p:nvPr>
        </p:nvGraphicFramePr>
        <p:xfrm>
          <a:off x="5364087" y="3212976"/>
          <a:ext cx="1106043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Документ Wordpad" showAsIcon="1" r:id="rId6" imgW="914400" imgH="714240" progId="WordPad.Document.1">
                  <p:embed/>
                </p:oleObj>
              </mc:Choice>
              <mc:Fallback>
                <p:oleObj name="Документ Wordpad" showAsIcon="1" r:id="rId6" imgW="914400" imgH="714240" progId="WordPad.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64087" y="3212976"/>
                        <a:ext cx="1106043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51920" y="4725144"/>
            <a:ext cx="49685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just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Максимова, И. П. Сценарии конкурсов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, интеллектуальных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игр, праздников для средней школы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И.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П Максимова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. – Изд. 2-е. – Ростов н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Дону. : Феникс,  2007. – С. 219-228.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9605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91597" y="1284735"/>
            <a:ext cx="3537187" cy="224676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 ноября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120 лет со дня рождения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(1905-1995),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американский писатель, 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журналист</a:t>
            </a: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1490" y="517012"/>
            <a:ext cx="8040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Марк  </a:t>
            </a:r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Твен (</a:t>
            </a:r>
            <a:r>
              <a:rPr lang="ru-RU" sz="3200" b="1" dirty="0" err="1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Сюмюэль</a:t>
            </a:r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Лэнгхорн</a:t>
            </a:r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Клеменс</a:t>
            </a:r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</a:t>
            </a:r>
            <a:endParaRPr lang="ru-RU" sz="3200" b="1" dirty="0">
              <a:ln w="11430"/>
              <a:solidFill>
                <a:srgbClr val="F79646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bright="29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53" y="1844824"/>
            <a:ext cx="1959725" cy="2664000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60" y="1323258"/>
            <a:ext cx="3312368" cy="4416491"/>
          </a:xfrm>
          <a:prstGeom prst="rect">
            <a:avLst/>
          </a:prstGeom>
        </p:spPr>
      </p:pic>
      <p:graphicFrame>
        <p:nvGraphicFramePr>
          <p:cNvPr id="7" name="Объект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334158"/>
              </p:ext>
            </p:extLst>
          </p:nvPr>
        </p:nvGraphicFramePr>
        <p:xfrm>
          <a:off x="5212119" y="3415203"/>
          <a:ext cx="1296143" cy="1093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12119" y="3415203"/>
                        <a:ext cx="1296143" cy="1093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07904" y="5001085"/>
            <a:ext cx="5112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just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Дружинина, Т. В. Больше чем юморист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Т. В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. Дружинина. - Текст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непосредственный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//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Читаем, учимся, играем. – 2013. - № 8. – С. 36-40.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014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476672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Джозеф  </a:t>
            </a:r>
            <a:r>
              <a:rPr lang="ru-RU" sz="3200" b="1" dirty="0" err="1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Редьярд</a:t>
            </a:r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Киплинг</a:t>
            </a:r>
            <a:endParaRPr lang="ru-RU" sz="3200" b="1" dirty="0">
              <a:ln w="11430"/>
              <a:solidFill>
                <a:srgbClr val="F79646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5484" y="1204391"/>
            <a:ext cx="3932743" cy="28623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30 декабря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160 лет со дня рождения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(1865-1936),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английский писатель-новеллист, 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поэт, лауреат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Нобелевской премии 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литературе 1907 года</a:t>
            </a: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36" y="1772817"/>
            <a:ext cx="2263679" cy="2304000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92" y="1255157"/>
            <a:ext cx="3312368" cy="4416491"/>
          </a:xfrm>
          <a:prstGeom prst="rect">
            <a:avLst/>
          </a:prstGeom>
        </p:spPr>
      </p:pic>
      <p:graphicFrame>
        <p:nvGraphicFramePr>
          <p:cNvPr id="8" name="Объект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4730388"/>
              </p:ext>
            </p:extLst>
          </p:nvPr>
        </p:nvGraphicFramePr>
        <p:xfrm>
          <a:off x="5167794" y="3860694"/>
          <a:ext cx="1428121" cy="1204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67794" y="3860694"/>
                        <a:ext cx="1428121" cy="12049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88603" y="5085184"/>
            <a:ext cx="49685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just"/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Струц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, Н. М. «И только воля говорит: «Держись!»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Н. М.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</a:rPr>
              <a:t>Струц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. – Текст : непосредственный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 //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Читаем, учимся, играем. – 2011. - № 11. – С. 16-21.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43316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476672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Николай   Михайлович Рубцов</a:t>
            </a:r>
            <a:endParaRPr lang="ru-RU" sz="3200" b="1" dirty="0">
              <a:ln w="11430"/>
              <a:solidFill>
                <a:srgbClr val="F79646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91007" y="1204391"/>
            <a:ext cx="3381696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января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90 лет со дня рождения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(1936-1971),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русский лирический поэт</a:t>
            </a: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5" t="8231" r="10205"/>
          <a:stretch/>
        </p:blipFill>
        <p:spPr>
          <a:xfrm>
            <a:off x="783294" y="1845795"/>
            <a:ext cx="2208880" cy="2664000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0" y="1261745"/>
            <a:ext cx="3312368" cy="4416491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316794"/>
              </p:ext>
            </p:extLst>
          </p:nvPr>
        </p:nvGraphicFramePr>
        <p:xfrm>
          <a:off x="5424654" y="2996952"/>
          <a:ext cx="1198213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Acrobat Document" showAsIcon="1" r:id="rId6" imgW="914400" imgH="714240" progId="AcroExch.Document.DC">
                  <p:embed/>
                </p:oleObj>
              </mc:Choice>
              <mc:Fallback>
                <p:oleObj name="Acrobat Document" showAsIcon="1" r:id="rId6" imgW="914400" imgH="714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24654" y="2996952"/>
                        <a:ext cx="1198213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07904" y="4486666"/>
            <a:ext cx="51125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just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Колесникова, О. Н. «Душа остаётся чиста». Литературно-музыкальный вечер посвященный творчеству Н. М. Рубцова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О. Н. Колесникова. – Текст : непосредственный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 //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Научно-методический журнал заместителя директора школы по воспитательной работе. – 2011. – № 11. – С. 16-21.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04610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476672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Эрнст   Теодор Амадей Гофман</a:t>
            </a:r>
            <a:endParaRPr lang="ru-RU" sz="3200" b="1" dirty="0">
              <a:ln w="11430"/>
              <a:solidFill>
                <a:srgbClr val="F79646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5336" y="1204391"/>
            <a:ext cx="3613040" cy="28623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 января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250 лет со дня рождения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(1776-1822),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немецкий писатель-романтик,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сказочник, композитор,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художник, юрист</a:t>
            </a:r>
          </a:p>
          <a:p>
            <a:pPr algn="ctr"/>
            <a:endParaRPr lang="ru-RU" sz="2000" b="1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04" y="1773254"/>
            <a:ext cx="2122399" cy="24478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3312368" cy="4416491"/>
          </a:xfrm>
          <a:prstGeom prst="rect">
            <a:avLst/>
          </a:prstGeom>
        </p:spPr>
      </p:pic>
      <p:sp>
        <p:nvSpPr>
          <p:cNvPr id="6" name="Прямоугольник 5">
            <a:hlinkClick r:id="rId8"/>
          </p:cNvPr>
          <p:cNvSpPr/>
          <p:nvPr/>
        </p:nvSpPr>
        <p:spPr>
          <a:xfrm>
            <a:off x="3779912" y="5176937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Викторина по сказке Гофмана «Щелкунчик»</a:t>
            </a: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216455"/>
              </p:ext>
            </p:extLst>
          </p:nvPr>
        </p:nvGraphicFramePr>
        <p:xfrm>
          <a:off x="5508104" y="3537865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Документ Wordpad" showAsIcon="1" r:id="rId9" imgW="914400" imgH="714240" progId="WordPad.Document.1">
                  <p:embed/>
                </p:oleObj>
              </mc:Choice>
              <mc:Fallback>
                <p:oleObj name="Документ Wordpad" showAsIcon="1" r:id="rId9" imgW="914400" imgH="714240" progId="WordPad.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08104" y="3537865"/>
                        <a:ext cx="914400" cy="71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747639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476672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Агния   Львовна </a:t>
            </a:r>
            <a:r>
              <a:rPr lang="ru-RU" sz="3200" b="1" dirty="0" err="1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Барто</a:t>
            </a:r>
            <a:endParaRPr lang="ru-RU" sz="3200" b="1" dirty="0">
              <a:ln w="11430"/>
              <a:solidFill>
                <a:srgbClr val="F79646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84954" y="1204391"/>
            <a:ext cx="3593804" cy="317009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17 февраля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120 лет со дня рождения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(1906-1981),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русская советская 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детская поэтесса,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писательница, киносценарист,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радиоведущая</a:t>
            </a:r>
          </a:p>
          <a:p>
            <a:pPr algn="ctr"/>
            <a:endParaRPr lang="ru-RU" sz="2000" b="1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02" r="3635"/>
          <a:stretch/>
        </p:blipFill>
        <p:spPr>
          <a:xfrm>
            <a:off x="814750" y="1916832"/>
            <a:ext cx="2196232" cy="2304000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3312368" cy="4416491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974742"/>
              </p:ext>
            </p:extLst>
          </p:nvPr>
        </p:nvGraphicFramePr>
        <p:xfrm>
          <a:off x="4427984" y="3732123"/>
          <a:ext cx="1178897" cy="92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name="Acrobat Document" showAsIcon="1" r:id="rId7" imgW="914400" imgH="714240" progId="AcroExch.Document.DC">
                  <p:embed/>
                </p:oleObj>
              </mc:Choice>
              <mc:Fallback>
                <p:oleObj name="Acrobat Document" showAsIcon="1" r:id="rId7" imgW="914400" imgH="714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27984" y="3732123"/>
                        <a:ext cx="1178897" cy="921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51920" y="4903081"/>
            <a:ext cx="4680520" cy="1564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</a:rPr>
              <a:t>   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Андреева, М. С. «Поэзия доброты» </a:t>
            </a:r>
            <a:r>
              <a:rPr kumimoji="0" lang="en-US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[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Текст</a:t>
            </a:r>
            <a:r>
              <a:rPr kumimoji="0" lang="en-US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] 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: рассказ о жизни и творчестве А. Л. </a:t>
            </a:r>
            <a:r>
              <a:rPr kumimoji="0" lang="ru-RU" sz="1400" b="1" i="0" u="none" strike="noStrike" kern="0" normalizeH="0" baseline="0" noProof="0" dirty="0" err="1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Барто</a:t>
            </a:r>
            <a:r>
              <a:rPr kumimoji="0" lang="en-US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//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 М. С. Андреева, М. П. Короткова, А. П. </a:t>
            </a:r>
            <a:r>
              <a:rPr kumimoji="0" lang="ru-RU" sz="1400" b="1" i="0" u="none" strike="noStrike" kern="0" normalizeH="0" baseline="0" noProof="0" dirty="0" err="1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Семяновская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 </a:t>
            </a:r>
            <a:r>
              <a:rPr kumimoji="0" lang="en-US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//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 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Профессиональная  </a:t>
            </a:r>
            <a:r>
              <a:rPr kumimoji="0" lang="ru-RU" sz="1400" b="1" i="0" u="none" strike="noStrike" kern="0" normalizeH="0" baseline="0" noProof="0" dirty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библиотека школьного библиотекаря. Сер.2. Выставка в школьной библиотеке ; </a:t>
            </a:r>
            <a:r>
              <a:rPr kumimoji="0" lang="ru-RU" sz="1400" b="1" i="0" u="none" strike="noStrike" kern="0" normalizeH="0" baseline="0" noProof="0" dirty="0" err="1" smtClean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Вып</a:t>
            </a:r>
            <a:r>
              <a:rPr kumimoji="0" lang="ru-RU" sz="1400" b="1" i="0" u="none" strike="noStrike" kern="0" normalizeH="0" baseline="0" noProof="0" dirty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. 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11, 2015). –</a:t>
            </a:r>
            <a:r>
              <a:rPr kumimoji="0" lang="ru-RU" sz="1400" b="1" i="0" u="none" strike="noStrike" kern="0" normalizeH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 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С. 1-7. - Прилож</a:t>
            </a:r>
            <a:r>
              <a:rPr kumimoji="0" lang="ru-RU" sz="1400" b="1" i="0" u="none" strike="noStrike" kern="0" normalizeH="0" baseline="0" noProof="0" dirty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. 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к </a:t>
            </a:r>
            <a:r>
              <a:rPr kumimoji="0" lang="ru-RU" sz="1400" b="1" i="0" u="none" strike="noStrike" kern="0" normalizeH="0" baseline="0" noProof="0" dirty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журналу «Школьная библиотека</a:t>
            </a:r>
            <a:r>
              <a:rPr kumimoji="0" lang="ru-RU" sz="1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  <a:ea typeface="Trebuchet MS"/>
                <a:cs typeface="Times New Roman"/>
              </a:rPr>
              <a:t>».</a:t>
            </a:r>
            <a:endParaRPr kumimoji="0" lang="ru-RU" sz="1400" b="1" i="0" u="none" strike="noStrike" kern="0" normalizeH="0" baseline="0" noProof="0" dirty="0">
              <a:solidFill>
                <a:schemeClr val="accent6">
                  <a:lumMod val="50000"/>
                </a:schemeClr>
              </a:solidFill>
              <a:uLnTx/>
              <a:uFillTx/>
              <a:ea typeface="Trebuchet MS"/>
              <a:cs typeface="Times New Roman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299569"/>
              </p:ext>
            </p:extLst>
          </p:nvPr>
        </p:nvGraphicFramePr>
        <p:xfrm>
          <a:off x="5796136" y="3757818"/>
          <a:ext cx="1099593" cy="859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4" name="Acrobat Document" showAsIcon="1" r:id="rId9" imgW="914400" imgH="714240" progId="AcroExch.Document.DC">
                  <p:embed/>
                </p:oleObj>
              </mc:Choice>
              <mc:Fallback>
                <p:oleObj name="Acrobat Document" showAsIcon="1" r:id="rId9" imgW="914400" imgH="714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96136" y="3757818"/>
                        <a:ext cx="1099593" cy="859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534373"/>
              </p:ext>
            </p:extLst>
          </p:nvPr>
        </p:nvGraphicFramePr>
        <p:xfrm>
          <a:off x="7380312" y="3789040"/>
          <a:ext cx="994556" cy="776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5" name="Acrobat Document" showAsIcon="1" r:id="rId11" imgW="914400" imgH="714240" progId="AcroExch.Document.DC">
                  <p:embed/>
                </p:oleObj>
              </mc:Choice>
              <mc:Fallback>
                <p:oleObj name="Acrobat Document" showAsIcon="1" r:id="rId11" imgW="914400" imgH="714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380312" y="3789040"/>
                        <a:ext cx="994556" cy="776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089095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476672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Михаил   Афанасьевич Булгаков</a:t>
            </a:r>
            <a:endParaRPr lang="ru-RU" sz="3200" b="1" dirty="0">
              <a:ln w="11430"/>
              <a:solidFill>
                <a:srgbClr val="F79646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3262" y="1204391"/>
            <a:ext cx="3537187" cy="28623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15 мая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135 лет со дня рождения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(1891-1940),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русский писатель,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драматург, театральный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режиссер и актёр</a:t>
            </a:r>
          </a:p>
          <a:p>
            <a:pPr algn="ctr"/>
            <a:endParaRPr lang="ru-RU" sz="2000" b="1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71"/>
          <a:stretch/>
        </p:blipFill>
        <p:spPr>
          <a:xfrm>
            <a:off x="1027495" y="1773254"/>
            <a:ext cx="1809114" cy="2664000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3312368" cy="4416491"/>
          </a:xfrm>
          <a:prstGeom prst="rect">
            <a:avLst/>
          </a:prstGeom>
        </p:spPr>
      </p:pic>
      <p:graphicFrame>
        <p:nvGraphicFramePr>
          <p:cNvPr id="6" name="Объект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005060"/>
              </p:ext>
            </p:extLst>
          </p:nvPr>
        </p:nvGraphicFramePr>
        <p:xfrm>
          <a:off x="5079873" y="3514651"/>
          <a:ext cx="1308590" cy="1104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79873" y="3514651"/>
                        <a:ext cx="1308590" cy="1104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24167" y="4869160"/>
            <a:ext cx="49522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8900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Кулакова, Е. Ю. Это была самая светлая любовь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 / </a:t>
            </a:r>
            <a:endParaRPr lang="ru-RU" sz="1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Е. Ю. Кулакова. – Текст : непосредственный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//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 Читаем, учимся, играем. – 2011. - № 5. – С. 91-97.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0662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3">
                <a:lumMod val="69000"/>
                <a:lumOff val="31000"/>
              </a:schemeClr>
            </a:gs>
            <a:gs pos="25000">
              <a:schemeClr val="accent3">
                <a:lumMod val="28000"/>
                <a:lumOff val="72000"/>
                <a:alpha val="70000"/>
              </a:schemeClr>
            </a:gs>
            <a:gs pos="95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1772816"/>
            <a:ext cx="51862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Юбилейное созвездие</a:t>
            </a:r>
            <a:endParaRPr kumimoji="0" lang="en-US" sz="2400" b="1" i="0" u="none" strike="noStrike" kern="0" normalizeH="0" baseline="0" noProof="0" dirty="0" smtClean="0">
              <a:solidFill>
                <a:schemeClr val="accent6">
                  <a:lumMod val="50000"/>
                </a:schemeClr>
              </a:solidFill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 </a:t>
            </a:r>
            <a:r>
              <a:rPr kumimoji="0" lang="ru-RU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Литературный календарь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 2025</a:t>
            </a:r>
            <a:r>
              <a:rPr kumimoji="0" lang="en-US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/20</a:t>
            </a:r>
            <a:r>
              <a:rPr kumimoji="0" lang="ru-RU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26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normalizeH="0" baseline="0" noProof="0" dirty="0" smtClean="0">
              <a:solidFill>
                <a:schemeClr val="accent6">
                  <a:lumMod val="50000"/>
                </a:schemeClr>
              </a:solidFill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Составитель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Палатова Татьяна Николаевна,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заведующая библиотекой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506663" algn="l"/>
              </a:tabLst>
              <a:defRPr/>
            </a:pPr>
            <a:r>
              <a:rPr kumimoji="0" lang="ru-RU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МБОУ </a:t>
            </a:r>
            <a:r>
              <a:rPr kumimoji="0" lang="ru-RU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ДО </a:t>
            </a:r>
            <a:r>
              <a:rPr kumimoji="0" lang="ru-RU" sz="20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«НМЦ»</a:t>
            </a:r>
            <a:endParaRPr kumimoji="0" lang="ru-RU" sz="2000" b="1" i="0" u="none" strike="noStrike" kern="0" normalizeH="0" baseline="0" noProof="0" dirty="0">
              <a:solidFill>
                <a:schemeClr val="accent6">
                  <a:lumMod val="50000"/>
                </a:schemeClr>
              </a:solidFill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8786" y="5805264"/>
            <a:ext cx="3890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Ленинск-Кузнецкий, 2025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6672"/>
            <a:ext cx="1368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ББК 83.3(0)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normalizeH="0" baseline="0" noProof="0" dirty="0" smtClean="0">
                <a:solidFill>
                  <a:schemeClr val="accent6">
                    <a:lumMod val="50000"/>
                  </a:schemeClr>
                </a:solidFill>
                <a:uLnTx/>
                <a:uFillTx/>
              </a:rPr>
              <a:t>Ю13</a:t>
            </a:r>
          </a:p>
        </p:txBody>
      </p:sp>
    </p:spTree>
    <p:extLst>
      <p:ext uri="{BB962C8B-B14F-4D97-AF65-F5344CB8AC3E}">
        <p14:creationId xmlns:p14="http://schemas.microsoft.com/office/powerpoint/2010/main" val="20477367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762</Words>
  <Application>Microsoft Office PowerPoint</Application>
  <PresentationFormat>Экран (4:3)</PresentationFormat>
  <Paragraphs>103</Paragraphs>
  <Slides>13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Acrobat Document</vt:lpstr>
      <vt:lpstr>Документ Wordpad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Ученик 1</cp:lastModifiedBy>
  <cp:revision>81</cp:revision>
  <dcterms:created xsi:type="dcterms:W3CDTF">2020-09-22T16:04:27Z</dcterms:created>
  <dcterms:modified xsi:type="dcterms:W3CDTF">2025-11-11T06:28:12Z</dcterms:modified>
</cp:coreProperties>
</file>