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01.02.2016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628800"/>
            <a:ext cx="7406640" cy="273630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>
                <a:effectLst/>
              </a:rPr>
              <a:t/>
            </a:r>
            <a:br>
              <a:rPr lang="ru-RU" sz="3200" b="1" dirty="0">
                <a:effectLst/>
              </a:rPr>
            </a:b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>
                <a:effectLst/>
              </a:rPr>
              <a:t/>
            </a:r>
            <a:br>
              <a:rPr lang="ru-RU" sz="3200" b="1" dirty="0">
                <a:effectLst/>
              </a:rPr>
            </a:b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>
                <a:effectLst/>
              </a:rPr>
              <a:t/>
            </a:r>
            <a:br>
              <a:rPr lang="ru-RU" sz="3200" b="1" dirty="0">
                <a:effectLst/>
              </a:rPr>
            </a:br>
            <a:r>
              <a:rPr lang="ru-RU" sz="3200" b="1" dirty="0" smtClean="0">
                <a:effectLst/>
              </a:rPr>
              <a:t>Конструирование </a:t>
            </a:r>
            <a:r>
              <a:rPr lang="ru-RU" sz="3200" b="1" dirty="0">
                <a:effectLst/>
              </a:rPr>
              <a:t>уроков различного типа и при различном техническом оснащении кабинетов физики с </a:t>
            </a:r>
            <a:r>
              <a:rPr lang="ru-RU" sz="3200" b="1" dirty="0" smtClean="0">
                <a:effectLst/>
              </a:rPr>
              <a:t>использованием</a:t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>«</a:t>
            </a:r>
            <a:r>
              <a:rPr lang="ru-RU" sz="3200" b="1" dirty="0">
                <a:effectLst/>
              </a:rPr>
              <a:t>Конструктора уроков</a:t>
            </a:r>
            <a:r>
              <a:rPr lang="ru-RU" sz="3200" b="1" dirty="0" smtClean="0">
                <a:effectLst/>
              </a:rPr>
              <a:t>»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935088" y="40466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МУНИЦИПАЛЬНОЕ  БЮДЖЕТНОЕ ОБЩЕОБРАЗОВАТЕЛЬНОЕ УЧРЕЖДЕНИЕ</a:t>
            </a:r>
          </a:p>
          <a:p>
            <a:pPr algn="ctr"/>
            <a:r>
              <a:rPr lang="ru-RU" dirty="0" smtClean="0"/>
              <a:t>«ОСНОВНАЯ </a:t>
            </a:r>
            <a:r>
              <a:rPr lang="ru-RU" dirty="0" smtClean="0"/>
              <a:t>ОБЩЕОБРАЗОВАТЕЛЬНАЯ ШКОЛА № 37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039544" y="4293096"/>
            <a:ext cx="3924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Сергеева Оксана Владимировна, учитель физики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249488" y="6021287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Ленинск-Кузнецкий </a:t>
            </a:r>
          </a:p>
          <a:p>
            <a:pPr algn="ctr"/>
            <a:r>
              <a:rPr lang="ru-RU" dirty="0" smtClean="0"/>
              <a:t>2016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336" y="1052736"/>
            <a:ext cx="8916664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331640" y="332656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www.spheres.ru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7"/>
            <a:ext cx="9008688" cy="54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72819" cy="645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836712"/>
            <a:ext cx="9172818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172818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Физика - 7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Физика и мир, в котором мы живём</a:t>
            </a:r>
          </a:p>
          <a:p>
            <a:pPr lvl="0"/>
            <a:r>
              <a:rPr lang="ru-RU" dirty="0" smtClean="0"/>
              <a:t>Строение вещества</a:t>
            </a:r>
          </a:p>
          <a:p>
            <a:pPr lvl="0"/>
            <a:r>
              <a:rPr lang="ru-RU" dirty="0" smtClean="0"/>
              <a:t>Движение, взаимодействие, масса и плотность</a:t>
            </a:r>
          </a:p>
          <a:p>
            <a:pPr lvl="0"/>
            <a:r>
              <a:rPr lang="ru-RU" dirty="0" smtClean="0"/>
              <a:t>Силы в природе</a:t>
            </a:r>
          </a:p>
          <a:p>
            <a:pPr lvl="0"/>
            <a:r>
              <a:rPr lang="ru-RU" dirty="0" smtClean="0"/>
              <a:t>Давление твёрдых тел, жидкостей и газов</a:t>
            </a:r>
          </a:p>
          <a:p>
            <a:pPr lvl="0"/>
            <a:r>
              <a:rPr lang="ru-RU" dirty="0" smtClean="0"/>
              <a:t>Работа, мощность, энергия</a:t>
            </a:r>
          </a:p>
          <a:p>
            <a:pPr lvl="0"/>
            <a:r>
              <a:rPr lang="ru-RU" dirty="0" smtClean="0"/>
              <a:t>Простые механизмы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Физика - 8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4800600"/>
          </a:xfrm>
        </p:spPr>
        <p:txBody>
          <a:bodyPr/>
          <a:lstStyle/>
          <a:p>
            <a:r>
              <a:rPr lang="ru-RU" dirty="0" smtClean="0"/>
              <a:t>Основы МКТ и термодинамики</a:t>
            </a:r>
          </a:p>
          <a:p>
            <a:r>
              <a:rPr lang="ru-RU" dirty="0" smtClean="0"/>
              <a:t>Электрический заряд. Электрическое поле</a:t>
            </a:r>
          </a:p>
          <a:p>
            <a:r>
              <a:rPr lang="ru-RU" dirty="0" smtClean="0"/>
              <a:t>Постоянный электрический ток</a:t>
            </a:r>
          </a:p>
          <a:p>
            <a:r>
              <a:rPr lang="ru-RU" dirty="0" smtClean="0"/>
              <a:t>Электромагнитные явления</a:t>
            </a:r>
          </a:p>
          <a:p>
            <a:r>
              <a:rPr lang="ru-RU" dirty="0" smtClean="0"/>
              <a:t>Введение в кинематику</a:t>
            </a:r>
          </a:p>
          <a:p>
            <a:r>
              <a:rPr lang="ru-RU" dirty="0" smtClean="0"/>
              <a:t>Введение в динамику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Физика - 9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447800"/>
            <a:ext cx="7674056" cy="4800600"/>
          </a:xfrm>
        </p:spPr>
        <p:txBody>
          <a:bodyPr/>
          <a:lstStyle/>
          <a:p>
            <a:r>
              <a:rPr lang="ru-RU" dirty="0" smtClean="0"/>
              <a:t>Механика</a:t>
            </a:r>
          </a:p>
          <a:p>
            <a:r>
              <a:rPr lang="ru-RU" dirty="0" smtClean="0"/>
              <a:t>Механические колебания и волны. Звук</a:t>
            </a:r>
          </a:p>
          <a:p>
            <a:r>
              <a:rPr lang="ru-RU" dirty="0" smtClean="0"/>
              <a:t>Электромагнитные колебания и волны</a:t>
            </a:r>
          </a:p>
          <a:p>
            <a:r>
              <a:rPr lang="ru-RU" dirty="0" smtClean="0"/>
              <a:t>Геометрическая оптика</a:t>
            </a:r>
          </a:p>
          <a:p>
            <a:r>
              <a:rPr lang="ru-RU" dirty="0" smtClean="0"/>
              <a:t>Электромагнитная природа света</a:t>
            </a:r>
          </a:p>
          <a:p>
            <a:r>
              <a:rPr lang="ru-RU" dirty="0" smtClean="0"/>
              <a:t>Квантовые явления</a:t>
            </a:r>
          </a:p>
          <a:p>
            <a:r>
              <a:rPr lang="ru-RU" dirty="0" smtClean="0"/>
              <a:t>Строение и эволюция Вселенной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3" r="9279" b="1012"/>
          <a:stretch/>
        </p:blipFill>
        <p:spPr bwMode="auto">
          <a:xfrm>
            <a:off x="-69341" y="-12556"/>
            <a:ext cx="9213341" cy="6465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362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4" t="1875" r="8872"/>
          <a:stretch/>
        </p:blipFill>
        <p:spPr bwMode="auto">
          <a:xfrm>
            <a:off x="47705" y="116859"/>
            <a:ext cx="9097232" cy="6741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638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9" t="2709" r="9224"/>
          <a:stretch/>
        </p:blipFill>
        <p:spPr bwMode="auto">
          <a:xfrm>
            <a:off x="18277" y="0"/>
            <a:ext cx="9144000" cy="638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285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4" r="8405"/>
          <a:stretch/>
        </p:blipFill>
        <p:spPr bwMode="auto">
          <a:xfrm>
            <a:off x="53752" y="0"/>
            <a:ext cx="903649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2487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2" t="2292" r="10747"/>
          <a:stretch/>
        </p:blipFill>
        <p:spPr bwMode="auto">
          <a:xfrm>
            <a:off x="0" y="0"/>
            <a:ext cx="9150389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566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43749" y="1916832"/>
            <a:ext cx="516359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6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за внимание!</a:t>
            </a:r>
            <a:endParaRPr lang="ru-RU" sz="6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64504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49</TotalTime>
  <Words>108</Words>
  <Application>Microsoft Office PowerPoint</Application>
  <PresentationFormat>Экран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      Конструирование уроков различного типа и при различном техническом оснащении кабинетов физики с использованием «Конструктора уроков»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Физика - 7 </vt:lpstr>
      <vt:lpstr>Физика - 8</vt:lpstr>
      <vt:lpstr>Физика - 9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урок</dc:title>
  <dc:creator>Людмила Чигоряева</dc:creator>
  <cp:lastModifiedBy>User</cp:lastModifiedBy>
  <cp:revision>9</cp:revision>
  <dcterms:created xsi:type="dcterms:W3CDTF">2016-01-19T12:01:38Z</dcterms:created>
  <dcterms:modified xsi:type="dcterms:W3CDTF">2016-02-01T02:24:10Z</dcterms:modified>
</cp:coreProperties>
</file>