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5" r:id="rId3"/>
    <p:sldId id="273" r:id="rId4"/>
    <p:sldId id="289" r:id="rId5"/>
    <p:sldId id="277" r:id="rId6"/>
    <p:sldId id="274" r:id="rId7"/>
    <p:sldId id="285" r:id="rId8"/>
    <p:sldId id="284" r:id="rId9"/>
    <p:sldId id="280" r:id="rId10"/>
    <p:sldId id="264" r:id="rId11"/>
    <p:sldId id="28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263" autoAdjust="0"/>
  </p:normalViewPr>
  <p:slideViewPr>
    <p:cSldViewPr snapToGrid="0" showGuides="1">
      <p:cViewPr varScale="1">
        <p:scale>
          <a:sx n="94" d="100"/>
          <a:sy n="94" d="100"/>
        </p:scale>
        <p:origin x="47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A4C415-7CD4-43E1-8A3A-67D0B0958145}" type="doc">
      <dgm:prSet loTypeId="urn:microsoft.com/office/officeart/2005/8/layout/venn1" loCatId="relationship" qsTypeId="urn:microsoft.com/office/officeart/2005/8/quickstyle/3d1" qsCatId="3D" csTypeId="urn:microsoft.com/office/officeart/2005/8/colors/accent2_5" csCatId="accent2" phldr="1"/>
      <dgm:spPr/>
    </dgm:pt>
    <dgm:pt modelId="{4B389285-A19B-4B3A-B47D-CC0FB2349C33}">
      <dgm:prSet phldrT="[Текст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dirty="0" smtClean="0"/>
            <a:t>Плакат</a:t>
          </a:r>
          <a:endParaRPr lang="ru-RU" dirty="0"/>
        </a:p>
      </dgm:t>
    </dgm:pt>
    <dgm:pt modelId="{E3386AA4-822F-4748-9C3E-DD0B51BBBC8A}" type="parTrans" cxnId="{6C67A5FC-83A0-4839-AFA5-B623A3382300}">
      <dgm:prSet/>
      <dgm:spPr/>
      <dgm:t>
        <a:bodyPr/>
        <a:lstStyle/>
        <a:p>
          <a:endParaRPr lang="ru-RU"/>
        </a:p>
      </dgm:t>
    </dgm:pt>
    <dgm:pt modelId="{9665A57F-1976-4834-8B47-996DDCD9E30E}" type="sibTrans" cxnId="{6C67A5FC-83A0-4839-AFA5-B623A3382300}">
      <dgm:prSet/>
      <dgm:spPr/>
      <dgm:t>
        <a:bodyPr/>
        <a:lstStyle/>
        <a:p>
          <a:endParaRPr lang="ru-RU"/>
        </a:p>
      </dgm:t>
    </dgm:pt>
    <dgm:pt modelId="{16E02EF0-66FD-484E-AABF-BBFF65B42393}">
      <dgm:prSet phldrT="[Текст]"/>
      <dgm:spPr/>
      <dgm:t>
        <a:bodyPr/>
        <a:lstStyle/>
        <a:p>
          <a:r>
            <a:rPr lang="ru-RU" dirty="0" smtClean="0"/>
            <a:t>Текст</a:t>
          </a:r>
          <a:endParaRPr lang="ru-RU" dirty="0"/>
        </a:p>
      </dgm:t>
    </dgm:pt>
    <dgm:pt modelId="{0AACC6DE-A6BC-43AA-B47A-85AEC14184DD}" type="parTrans" cxnId="{F3C24E64-B1C3-435E-AAB7-F67ED4A27A49}">
      <dgm:prSet/>
      <dgm:spPr/>
      <dgm:t>
        <a:bodyPr/>
        <a:lstStyle/>
        <a:p>
          <a:endParaRPr lang="ru-RU"/>
        </a:p>
      </dgm:t>
    </dgm:pt>
    <dgm:pt modelId="{E7B40870-BA3B-424C-9870-07773540CCC2}" type="sibTrans" cxnId="{F3C24E64-B1C3-435E-AAB7-F67ED4A27A49}">
      <dgm:prSet/>
      <dgm:spPr/>
      <dgm:t>
        <a:bodyPr/>
        <a:lstStyle/>
        <a:p>
          <a:endParaRPr lang="ru-RU"/>
        </a:p>
      </dgm:t>
    </dgm:pt>
    <dgm:pt modelId="{95E4E36D-A741-43D2-B603-1A4FEEF86490}" type="pres">
      <dgm:prSet presAssocID="{DEA4C415-7CD4-43E1-8A3A-67D0B0958145}" presName="compositeShape" presStyleCnt="0">
        <dgm:presLayoutVars>
          <dgm:chMax val="7"/>
          <dgm:dir/>
          <dgm:resizeHandles val="exact"/>
        </dgm:presLayoutVars>
      </dgm:prSet>
      <dgm:spPr/>
    </dgm:pt>
    <dgm:pt modelId="{1F8F1043-6DCD-47F8-9816-0A817A3322F5}" type="pres">
      <dgm:prSet presAssocID="{4B389285-A19B-4B3A-B47D-CC0FB2349C33}" presName="circ1" presStyleLbl="vennNode1" presStyleIdx="0" presStyleCnt="2" custScaleX="83277" custScaleY="83277" custLinFactNeighborX="-8794" custLinFactNeighborY="-28660"/>
      <dgm:spPr/>
      <dgm:t>
        <a:bodyPr/>
        <a:lstStyle/>
        <a:p>
          <a:endParaRPr lang="ru-RU"/>
        </a:p>
      </dgm:t>
    </dgm:pt>
    <dgm:pt modelId="{5C116797-2321-4F8B-94B5-914381F395BD}" type="pres">
      <dgm:prSet presAssocID="{4B389285-A19B-4B3A-B47D-CC0FB2349C3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07566-3436-4B0D-9055-ACA72A01BD16}" type="pres">
      <dgm:prSet presAssocID="{16E02EF0-66FD-484E-AABF-BBFF65B42393}" presName="circ2" presStyleLbl="vennNode1" presStyleIdx="1" presStyleCnt="2" custScaleX="87156" custScaleY="87156" custLinFactNeighborX="13964" custLinFactNeighborY="30386"/>
      <dgm:spPr/>
      <dgm:t>
        <a:bodyPr/>
        <a:lstStyle/>
        <a:p>
          <a:endParaRPr lang="ru-RU"/>
        </a:p>
      </dgm:t>
    </dgm:pt>
    <dgm:pt modelId="{086E9678-308A-4F3D-B97D-D05AF56A114D}" type="pres">
      <dgm:prSet presAssocID="{16E02EF0-66FD-484E-AABF-BBFF65B4239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C24E64-B1C3-435E-AAB7-F67ED4A27A49}" srcId="{DEA4C415-7CD4-43E1-8A3A-67D0B0958145}" destId="{16E02EF0-66FD-484E-AABF-BBFF65B42393}" srcOrd="1" destOrd="0" parTransId="{0AACC6DE-A6BC-43AA-B47A-85AEC14184DD}" sibTransId="{E7B40870-BA3B-424C-9870-07773540CCC2}"/>
    <dgm:cxn modelId="{DED162F2-A1A2-4440-AD7E-B82F24590C88}" type="presOf" srcId="{DEA4C415-7CD4-43E1-8A3A-67D0B0958145}" destId="{95E4E36D-A741-43D2-B603-1A4FEEF86490}" srcOrd="0" destOrd="0" presId="urn:microsoft.com/office/officeart/2005/8/layout/venn1"/>
    <dgm:cxn modelId="{6C67A5FC-83A0-4839-AFA5-B623A3382300}" srcId="{DEA4C415-7CD4-43E1-8A3A-67D0B0958145}" destId="{4B389285-A19B-4B3A-B47D-CC0FB2349C33}" srcOrd="0" destOrd="0" parTransId="{E3386AA4-822F-4748-9C3E-DD0B51BBBC8A}" sibTransId="{9665A57F-1976-4834-8B47-996DDCD9E30E}"/>
    <dgm:cxn modelId="{DAF2C1D0-A2DD-4A33-AFFF-99ACF9ECA84D}" type="presOf" srcId="{4B389285-A19B-4B3A-B47D-CC0FB2349C33}" destId="{5C116797-2321-4F8B-94B5-914381F395BD}" srcOrd="1" destOrd="0" presId="urn:microsoft.com/office/officeart/2005/8/layout/venn1"/>
    <dgm:cxn modelId="{5A27C4FF-C12D-46E4-B409-44710E410942}" type="presOf" srcId="{16E02EF0-66FD-484E-AABF-BBFF65B42393}" destId="{2C707566-3436-4B0D-9055-ACA72A01BD16}" srcOrd="0" destOrd="0" presId="urn:microsoft.com/office/officeart/2005/8/layout/venn1"/>
    <dgm:cxn modelId="{3FC6C59D-1F55-4D90-887B-BA03B72266EC}" type="presOf" srcId="{4B389285-A19B-4B3A-B47D-CC0FB2349C33}" destId="{1F8F1043-6DCD-47F8-9816-0A817A3322F5}" srcOrd="0" destOrd="0" presId="urn:microsoft.com/office/officeart/2005/8/layout/venn1"/>
    <dgm:cxn modelId="{D69CFB62-B50D-42A2-833D-3462907D9770}" type="presOf" srcId="{16E02EF0-66FD-484E-AABF-BBFF65B42393}" destId="{086E9678-308A-4F3D-B97D-D05AF56A114D}" srcOrd="1" destOrd="0" presId="urn:microsoft.com/office/officeart/2005/8/layout/venn1"/>
    <dgm:cxn modelId="{890687D2-AC2D-45A1-9FBA-DDD4B72BA125}" type="presParOf" srcId="{95E4E36D-A741-43D2-B603-1A4FEEF86490}" destId="{1F8F1043-6DCD-47F8-9816-0A817A3322F5}" srcOrd="0" destOrd="0" presId="urn:microsoft.com/office/officeart/2005/8/layout/venn1"/>
    <dgm:cxn modelId="{E01C3E26-9AEC-48EC-BE2E-A4640E63CD52}" type="presParOf" srcId="{95E4E36D-A741-43D2-B603-1A4FEEF86490}" destId="{5C116797-2321-4F8B-94B5-914381F395BD}" srcOrd="1" destOrd="0" presId="urn:microsoft.com/office/officeart/2005/8/layout/venn1"/>
    <dgm:cxn modelId="{9B61104D-80E4-4EB7-8873-BFFC5A05AD6E}" type="presParOf" srcId="{95E4E36D-A741-43D2-B603-1A4FEEF86490}" destId="{2C707566-3436-4B0D-9055-ACA72A01BD16}" srcOrd="2" destOrd="0" presId="urn:microsoft.com/office/officeart/2005/8/layout/venn1"/>
    <dgm:cxn modelId="{B3EC686E-AC97-4AC0-AA2F-6468648FDA63}" type="presParOf" srcId="{95E4E36D-A741-43D2-B603-1A4FEEF86490}" destId="{086E9678-308A-4F3D-B97D-D05AF56A114D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A4C415-7CD4-43E1-8A3A-67D0B0958145}" type="doc">
      <dgm:prSet loTypeId="urn:microsoft.com/office/officeart/2005/8/layout/venn1" loCatId="relationship" qsTypeId="urn:microsoft.com/office/officeart/2005/8/quickstyle/3d1" qsCatId="3D" csTypeId="urn:microsoft.com/office/officeart/2005/8/colors/accent2_5" csCatId="accent2" phldr="1"/>
      <dgm:spPr/>
    </dgm:pt>
    <dgm:pt modelId="{4B389285-A19B-4B3A-B47D-CC0FB2349C33}">
      <dgm:prSet phldrT="[Текст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dirty="0" smtClean="0"/>
            <a:t>Плакат</a:t>
          </a:r>
          <a:endParaRPr lang="ru-RU" dirty="0"/>
        </a:p>
      </dgm:t>
    </dgm:pt>
    <dgm:pt modelId="{E3386AA4-822F-4748-9C3E-DD0B51BBBC8A}" type="parTrans" cxnId="{6C67A5FC-83A0-4839-AFA5-B623A3382300}">
      <dgm:prSet/>
      <dgm:spPr/>
      <dgm:t>
        <a:bodyPr/>
        <a:lstStyle/>
        <a:p>
          <a:endParaRPr lang="ru-RU"/>
        </a:p>
      </dgm:t>
    </dgm:pt>
    <dgm:pt modelId="{9665A57F-1976-4834-8B47-996DDCD9E30E}" type="sibTrans" cxnId="{6C67A5FC-83A0-4839-AFA5-B623A3382300}">
      <dgm:prSet/>
      <dgm:spPr/>
      <dgm:t>
        <a:bodyPr/>
        <a:lstStyle/>
        <a:p>
          <a:endParaRPr lang="ru-RU"/>
        </a:p>
      </dgm:t>
    </dgm:pt>
    <dgm:pt modelId="{16E02EF0-66FD-484E-AABF-BBFF65B42393}">
      <dgm:prSet phldrT="[Текст]"/>
      <dgm:spPr/>
      <dgm:t>
        <a:bodyPr/>
        <a:lstStyle/>
        <a:p>
          <a:r>
            <a:rPr lang="ru-RU" dirty="0" smtClean="0"/>
            <a:t>Текст</a:t>
          </a:r>
          <a:endParaRPr lang="ru-RU" dirty="0"/>
        </a:p>
      </dgm:t>
    </dgm:pt>
    <dgm:pt modelId="{0AACC6DE-A6BC-43AA-B47A-85AEC14184DD}" type="parTrans" cxnId="{F3C24E64-B1C3-435E-AAB7-F67ED4A27A49}">
      <dgm:prSet/>
      <dgm:spPr/>
      <dgm:t>
        <a:bodyPr/>
        <a:lstStyle/>
        <a:p>
          <a:endParaRPr lang="ru-RU"/>
        </a:p>
      </dgm:t>
    </dgm:pt>
    <dgm:pt modelId="{E7B40870-BA3B-424C-9870-07773540CCC2}" type="sibTrans" cxnId="{F3C24E64-B1C3-435E-AAB7-F67ED4A27A49}">
      <dgm:prSet/>
      <dgm:spPr/>
      <dgm:t>
        <a:bodyPr/>
        <a:lstStyle/>
        <a:p>
          <a:endParaRPr lang="ru-RU"/>
        </a:p>
      </dgm:t>
    </dgm:pt>
    <dgm:pt modelId="{95E4E36D-A741-43D2-B603-1A4FEEF86490}" type="pres">
      <dgm:prSet presAssocID="{DEA4C415-7CD4-43E1-8A3A-67D0B0958145}" presName="compositeShape" presStyleCnt="0">
        <dgm:presLayoutVars>
          <dgm:chMax val="7"/>
          <dgm:dir/>
          <dgm:resizeHandles val="exact"/>
        </dgm:presLayoutVars>
      </dgm:prSet>
      <dgm:spPr/>
    </dgm:pt>
    <dgm:pt modelId="{1F8F1043-6DCD-47F8-9816-0A817A3322F5}" type="pres">
      <dgm:prSet presAssocID="{4B389285-A19B-4B3A-B47D-CC0FB2349C33}" presName="circ1" presStyleLbl="vennNode1" presStyleIdx="0" presStyleCnt="2"/>
      <dgm:spPr/>
      <dgm:t>
        <a:bodyPr/>
        <a:lstStyle/>
        <a:p>
          <a:endParaRPr lang="ru-RU"/>
        </a:p>
      </dgm:t>
    </dgm:pt>
    <dgm:pt modelId="{5C116797-2321-4F8B-94B5-914381F395BD}" type="pres">
      <dgm:prSet presAssocID="{4B389285-A19B-4B3A-B47D-CC0FB2349C3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07566-3436-4B0D-9055-ACA72A01BD16}" type="pres">
      <dgm:prSet presAssocID="{16E02EF0-66FD-484E-AABF-BBFF65B42393}" presName="circ2" presStyleLbl="vennNode1" presStyleIdx="1" presStyleCnt="2"/>
      <dgm:spPr/>
      <dgm:t>
        <a:bodyPr/>
        <a:lstStyle/>
        <a:p>
          <a:endParaRPr lang="ru-RU"/>
        </a:p>
      </dgm:t>
    </dgm:pt>
    <dgm:pt modelId="{086E9678-308A-4F3D-B97D-D05AF56A114D}" type="pres">
      <dgm:prSet presAssocID="{16E02EF0-66FD-484E-AABF-BBFF65B4239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C24E64-B1C3-435E-AAB7-F67ED4A27A49}" srcId="{DEA4C415-7CD4-43E1-8A3A-67D0B0958145}" destId="{16E02EF0-66FD-484E-AABF-BBFF65B42393}" srcOrd="1" destOrd="0" parTransId="{0AACC6DE-A6BC-43AA-B47A-85AEC14184DD}" sibTransId="{E7B40870-BA3B-424C-9870-07773540CCC2}"/>
    <dgm:cxn modelId="{6C67A5FC-83A0-4839-AFA5-B623A3382300}" srcId="{DEA4C415-7CD4-43E1-8A3A-67D0B0958145}" destId="{4B389285-A19B-4B3A-B47D-CC0FB2349C33}" srcOrd="0" destOrd="0" parTransId="{E3386AA4-822F-4748-9C3E-DD0B51BBBC8A}" sibTransId="{9665A57F-1976-4834-8B47-996DDCD9E30E}"/>
    <dgm:cxn modelId="{CE405118-9717-48D6-BF2C-1828EF339F00}" type="presOf" srcId="{DEA4C415-7CD4-43E1-8A3A-67D0B0958145}" destId="{95E4E36D-A741-43D2-B603-1A4FEEF86490}" srcOrd="0" destOrd="0" presId="urn:microsoft.com/office/officeart/2005/8/layout/venn1"/>
    <dgm:cxn modelId="{E8F2E11A-4AB9-4CC5-ABD2-AD5F50581DC3}" type="presOf" srcId="{4B389285-A19B-4B3A-B47D-CC0FB2349C33}" destId="{5C116797-2321-4F8B-94B5-914381F395BD}" srcOrd="1" destOrd="0" presId="urn:microsoft.com/office/officeart/2005/8/layout/venn1"/>
    <dgm:cxn modelId="{50DB234B-F12A-42B4-BD21-BD206D563603}" type="presOf" srcId="{4B389285-A19B-4B3A-B47D-CC0FB2349C33}" destId="{1F8F1043-6DCD-47F8-9816-0A817A3322F5}" srcOrd="0" destOrd="0" presId="urn:microsoft.com/office/officeart/2005/8/layout/venn1"/>
    <dgm:cxn modelId="{EF46315F-41CD-4535-95FA-87AD32B1A26C}" type="presOf" srcId="{16E02EF0-66FD-484E-AABF-BBFF65B42393}" destId="{086E9678-308A-4F3D-B97D-D05AF56A114D}" srcOrd="1" destOrd="0" presId="urn:microsoft.com/office/officeart/2005/8/layout/venn1"/>
    <dgm:cxn modelId="{AF4CDDDF-D27F-483E-93E1-0D93E53CE14E}" type="presOf" srcId="{16E02EF0-66FD-484E-AABF-BBFF65B42393}" destId="{2C707566-3436-4B0D-9055-ACA72A01BD16}" srcOrd="0" destOrd="0" presId="urn:microsoft.com/office/officeart/2005/8/layout/venn1"/>
    <dgm:cxn modelId="{70D7E9A4-D3DF-493E-A175-69AD9E172516}" type="presParOf" srcId="{95E4E36D-A741-43D2-B603-1A4FEEF86490}" destId="{1F8F1043-6DCD-47F8-9816-0A817A3322F5}" srcOrd="0" destOrd="0" presId="urn:microsoft.com/office/officeart/2005/8/layout/venn1"/>
    <dgm:cxn modelId="{8AF7150F-F5A6-4BB5-A258-6ABD3FAE0C7F}" type="presParOf" srcId="{95E4E36D-A741-43D2-B603-1A4FEEF86490}" destId="{5C116797-2321-4F8B-94B5-914381F395BD}" srcOrd="1" destOrd="0" presId="urn:microsoft.com/office/officeart/2005/8/layout/venn1"/>
    <dgm:cxn modelId="{09CD8F1B-DF73-4012-8086-A222FC6E1BE8}" type="presParOf" srcId="{95E4E36D-A741-43D2-B603-1A4FEEF86490}" destId="{2C707566-3436-4B0D-9055-ACA72A01BD16}" srcOrd="2" destOrd="0" presId="urn:microsoft.com/office/officeart/2005/8/layout/venn1"/>
    <dgm:cxn modelId="{5EDA5A13-A852-443F-9DDB-05D1BB7306C4}" type="presParOf" srcId="{95E4E36D-A741-43D2-B603-1A4FEEF86490}" destId="{086E9678-308A-4F3D-B97D-D05AF56A114D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8F1043-6DCD-47F8-9816-0A817A3322F5}">
      <dsp:nvSpPr>
        <dsp:cNvPr id="0" name=""/>
        <dsp:cNvSpPr/>
      </dsp:nvSpPr>
      <dsp:spPr>
        <a:xfrm>
          <a:off x="126763" y="0"/>
          <a:ext cx="3980864" cy="3980864"/>
        </a:xfrm>
        <a:prstGeom prst="ellipse">
          <a:avLst/>
        </a:prstGeom>
        <a:solidFill>
          <a:schemeClr val="accent2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100" kern="1200" dirty="0" smtClean="0"/>
            <a:t>Плакат</a:t>
          </a:r>
          <a:endParaRPr lang="ru-RU" sz="6100" kern="1200" dirty="0"/>
        </a:p>
      </dsp:txBody>
      <dsp:txXfrm>
        <a:off x="682649" y="469429"/>
        <a:ext cx="2295273" cy="3042005"/>
      </dsp:txXfrm>
    </dsp:sp>
    <dsp:sp modelId="{2C707566-3436-4B0D-9055-ACA72A01BD16}">
      <dsp:nvSpPr>
        <dsp:cNvPr id="0" name=""/>
        <dsp:cNvSpPr/>
      </dsp:nvSpPr>
      <dsp:spPr>
        <a:xfrm>
          <a:off x="4446806" y="2307244"/>
          <a:ext cx="4166291" cy="4166291"/>
        </a:xfrm>
        <a:prstGeom prst="ellipse">
          <a:avLst/>
        </a:prstGeom>
        <a:solidFill>
          <a:schemeClr val="accent2">
            <a:shade val="80000"/>
            <a:alpha val="50000"/>
            <a:hueOff val="65"/>
            <a:satOff val="-994"/>
            <a:lumOff val="3726"/>
            <a:alphaOff val="-3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100" kern="1200" dirty="0" smtClean="0"/>
            <a:t>Текст</a:t>
          </a:r>
          <a:endParaRPr lang="ru-RU" sz="6100" kern="1200" dirty="0"/>
        </a:p>
      </dsp:txBody>
      <dsp:txXfrm>
        <a:off x="5629132" y="2798539"/>
        <a:ext cx="2402186" cy="31837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8F1043-6DCD-47F8-9816-0A817A3322F5}">
      <dsp:nvSpPr>
        <dsp:cNvPr id="0" name=""/>
        <dsp:cNvSpPr/>
      </dsp:nvSpPr>
      <dsp:spPr>
        <a:xfrm>
          <a:off x="219997" y="11835"/>
          <a:ext cx="4327666" cy="4327666"/>
        </a:xfrm>
        <a:prstGeom prst="ellipse">
          <a:avLst/>
        </a:prstGeom>
        <a:solidFill>
          <a:schemeClr val="accent2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Плакат</a:t>
          </a:r>
          <a:endParaRPr lang="ru-RU" sz="6500" kern="1200" dirty="0"/>
        </a:p>
      </dsp:txBody>
      <dsp:txXfrm>
        <a:off x="824310" y="522160"/>
        <a:ext cx="2495231" cy="3307016"/>
      </dsp:txXfrm>
    </dsp:sp>
    <dsp:sp modelId="{2C707566-3436-4B0D-9055-ACA72A01BD16}">
      <dsp:nvSpPr>
        <dsp:cNvPr id="0" name=""/>
        <dsp:cNvSpPr/>
      </dsp:nvSpPr>
      <dsp:spPr>
        <a:xfrm>
          <a:off x="3339036" y="11835"/>
          <a:ext cx="4327666" cy="4327666"/>
        </a:xfrm>
        <a:prstGeom prst="ellipse">
          <a:avLst/>
        </a:prstGeom>
        <a:solidFill>
          <a:schemeClr val="accent2">
            <a:shade val="80000"/>
            <a:alpha val="50000"/>
            <a:hueOff val="65"/>
            <a:satOff val="-994"/>
            <a:lumOff val="3726"/>
            <a:alphaOff val="-3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Текст</a:t>
          </a:r>
          <a:endParaRPr lang="ru-RU" sz="6500" kern="1200" dirty="0"/>
        </a:p>
      </dsp:txBody>
      <dsp:txXfrm>
        <a:off x="4567157" y="522160"/>
        <a:ext cx="2495231" cy="3307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7934AA-D47F-4CE4-8199-FAB74E59928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A9B02-D357-4E1A-AA8B-27B55CD80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287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A9B02-D357-4E1A-AA8B-27B55CD80EC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426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709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10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18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666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05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141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074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68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33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403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19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5D61C-DDC0-4A7A-9E6D-9ECCA1D4BCD9}" type="datetimeFigureOut">
              <a:rPr lang="ru-RU" smtClean="0"/>
              <a:t>21.12.2015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643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oash.info/library/view/62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a-amelina.ru/2013/03/28/%D0%BA%D0%B0%D0%BA-%D1%81%D0%BE%D0%B7%D0%B4%D0%B0%D1%82%D1%8C-%D1%80%D0%B5%D0%BA%D0%BB%D0%B0%D0%BC%D0%BD%D1%83%D1%8E-%D0%BB%D0%B8%D1%81%D1%82%D0%BE%D0%B2%D0%BA%D1%83-%D0%BA%D0%BE%D1%82%D0%BE%D1%80/" TargetMode="External"/><Relationship Id="rId2" Type="http://schemas.openxmlformats.org/officeDocument/2006/relationships/hyperlink" Target="http://www.slideshare.net/explanent/ss-3713150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ash.info/library/view/622" TargetMode="External"/><Relationship Id="rId5" Type="http://schemas.openxmlformats.org/officeDocument/2006/relationships/hyperlink" Target="https://creativeliberty.wordpress.com/" TargetMode="External"/><Relationship Id="rId4" Type="http://schemas.openxmlformats.org/officeDocument/2006/relationships/hyperlink" Target="https://fotki.yandex.ru/next/users/udalovaja/album/469359/view/1168346?page=0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900" y="995903"/>
            <a:ext cx="8458200" cy="2387600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C00000"/>
                </a:solidFill>
              </a:rPr>
              <a:t>Проект «</a:t>
            </a:r>
            <a:r>
              <a:rPr lang="ru-RU" sz="4800" b="1" dirty="0" smtClean="0">
                <a:solidFill>
                  <a:srgbClr val="C00000"/>
                </a:solidFill>
              </a:rPr>
              <a:t>Листовка»</a:t>
            </a:r>
            <a:br>
              <a:rPr lang="ru-RU" sz="4800" b="1" dirty="0" smtClean="0">
                <a:solidFill>
                  <a:srgbClr val="C00000"/>
                </a:solidFill>
              </a:rPr>
            </a:br>
            <a:r>
              <a:rPr lang="ru-RU" sz="4800" b="1" dirty="0" smtClean="0">
                <a:solidFill>
                  <a:srgbClr val="C00000"/>
                </a:solidFill>
              </a:rPr>
              <a:t>как форма организации </a:t>
            </a:r>
            <a:r>
              <a:rPr lang="ru-RU" sz="4800" b="1" dirty="0">
                <a:solidFill>
                  <a:srgbClr val="C00000"/>
                </a:solidFill>
              </a:rPr>
              <a:t>работы проблемно-творческой группы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8594" y="4329181"/>
            <a:ext cx="5075406" cy="1655762"/>
          </a:xfrm>
        </p:spPr>
        <p:txBody>
          <a:bodyPr/>
          <a:lstStyle/>
          <a:p>
            <a:pPr algn="l"/>
            <a:r>
              <a:rPr lang="ru-RU" dirty="0"/>
              <a:t>Самойлова Алла </a:t>
            </a:r>
            <a:r>
              <a:rPr lang="ru-RU" dirty="0" smtClean="0"/>
              <a:t>Викторовна,</a:t>
            </a:r>
          </a:p>
          <a:p>
            <a:pPr algn="l"/>
            <a:r>
              <a:rPr lang="ru-RU" dirty="0" smtClean="0"/>
              <a:t>заведующая методическим отделом</a:t>
            </a:r>
          </a:p>
          <a:p>
            <a:pPr algn="l"/>
            <a:r>
              <a:rPr lang="ru-RU" dirty="0" smtClean="0"/>
              <a:t>МБОУ </a:t>
            </a:r>
            <a:r>
              <a:rPr lang="ru-RU" dirty="0"/>
              <a:t>ДПО «НМЦ»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9932" y="6108971"/>
            <a:ext cx="34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Ленинск-Кузнецкий</a:t>
            </a:r>
          </a:p>
          <a:p>
            <a:pPr algn="ctr"/>
            <a:r>
              <a:rPr lang="ru-RU" dirty="0" smtClean="0"/>
              <a:t>2015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37362" y="437059"/>
            <a:ext cx="466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МБОУ ДПО «НМЦ»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4786007"/>
            <a:ext cx="1823530" cy="18579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3662" y="3429000"/>
            <a:ext cx="3876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Мастер-класс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40886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Проблемно-творческая группа (ПТГ)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690689"/>
            <a:ext cx="7886700" cy="50323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smtClean="0"/>
              <a:t>Целью </a:t>
            </a:r>
            <a:r>
              <a:rPr lang="ru-RU" sz="3600" dirty="0"/>
              <a:t>деятельности </a:t>
            </a:r>
            <a:r>
              <a:rPr lang="ru-RU" sz="3600" dirty="0" smtClean="0"/>
              <a:t>ПТГ</a:t>
            </a:r>
            <a:br>
              <a:rPr lang="ru-RU" sz="3600" dirty="0" smtClean="0"/>
            </a:br>
            <a:r>
              <a:rPr lang="ru-RU" sz="3600" dirty="0" smtClean="0"/>
              <a:t>является </a:t>
            </a:r>
            <a:r>
              <a:rPr lang="ru-RU" sz="3600" dirty="0"/>
              <a:t>совершенствование профессионального мастерства педагогических работников, проявляющих </a:t>
            </a:r>
            <a:r>
              <a:rPr lang="ru-RU" sz="3600" dirty="0" smtClean="0"/>
              <a:t>интерес</a:t>
            </a:r>
            <a:br>
              <a:rPr lang="ru-RU" sz="3600" dirty="0" smtClean="0"/>
            </a:br>
            <a:r>
              <a:rPr lang="ru-RU" sz="3600" dirty="0" smtClean="0"/>
              <a:t>к </a:t>
            </a:r>
            <a:r>
              <a:rPr lang="ru-RU" sz="3600" dirty="0"/>
              <a:t>той или иной </a:t>
            </a:r>
            <a:r>
              <a:rPr lang="ru-RU" sz="3600" dirty="0" smtClean="0"/>
              <a:t>проблеме,</a:t>
            </a:r>
            <a:br>
              <a:rPr lang="ru-RU" sz="3600" dirty="0" smtClean="0"/>
            </a:br>
            <a:r>
              <a:rPr lang="ru-RU" sz="3600" dirty="0" smtClean="0"/>
              <a:t>разрешение </a:t>
            </a:r>
            <a:r>
              <a:rPr lang="ru-RU" sz="3600" dirty="0"/>
              <a:t>которой способствует улучшению качества </a:t>
            </a:r>
            <a:r>
              <a:rPr lang="ru-RU" sz="3600" dirty="0" smtClean="0"/>
              <a:t>образования</a:t>
            </a:r>
            <a:br>
              <a:rPr lang="ru-RU" sz="3600" dirty="0" smtClean="0"/>
            </a:br>
            <a:r>
              <a:rPr lang="ru-RU" sz="3600" dirty="0" smtClean="0"/>
              <a:t>и </a:t>
            </a:r>
            <a:r>
              <a:rPr lang="ru-RU" sz="3600" dirty="0"/>
              <a:t>создает </a:t>
            </a:r>
            <a:r>
              <a:rPr lang="ru-RU" sz="3600" dirty="0" smtClean="0"/>
              <a:t>условия</a:t>
            </a:r>
            <a:br>
              <a:rPr lang="ru-RU" sz="3600" dirty="0" smtClean="0"/>
            </a:br>
            <a:r>
              <a:rPr lang="ru-RU" sz="3600" dirty="0" smtClean="0"/>
              <a:t>для </a:t>
            </a:r>
            <a:r>
              <a:rPr lang="ru-RU" sz="3600" dirty="0"/>
              <a:t>самореализации педагога.</a:t>
            </a:r>
          </a:p>
        </p:txBody>
      </p:sp>
    </p:spTree>
    <p:extLst>
      <p:ext uri="{BB962C8B-B14F-4D97-AF65-F5344CB8AC3E}">
        <p14:creationId xmlns:p14="http://schemas.microsoft.com/office/powerpoint/2010/main" val="2235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План работы ПТГ на занятии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Знакомство с информационными ресурсами по теме занятия.</a:t>
            </a:r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Создание совместной «методической копилки» таких ресурсов.</a:t>
            </a:r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Знакомство с инновационными формами организации работы, методами, приёмами.</a:t>
            </a:r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Создание педагогического информационного продукта на основе информации, полученной </a:t>
            </a:r>
            <a:r>
              <a:rPr lang="ru-RU" dirty="0"/>
              <a:t>на занятии.</a:t>
            </a:r>
          </a:p>
        </p:txBody>
      </p:sp>
    </p:spTree>
    <p:extLst>
      <p:ext uri="{BB962C8B-B14F-4D97-AF65-F5344CB8AC3E}">
        <p14:creationId xmlns:p14="http://schemas.microsoft.com/office/powerpoint/2010/main" val="7058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План работы на МК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295649"/>
            <a:ext cx="7886700" cy="2881313"/>
          </a:xfrm>
        </p:spPr>
        <p:txBody>
          <a:bodyPr/>
          <a:lstStyle/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Знакомство с требованиями к листовке.</a:t>
            </a:r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Знакомство с инновационными приёмами работы, предложенными в сборнике «Методический конструктор…».</a:t>
            </a:r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Создание методического продукта (листовки).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71587" y="1547814"/>
            <a:ext cx="66008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Цель</a:t>
            </a:r>
            <a:r>
              <a:rPr lang="ru-RU" sz="3200" dirty="0" smtClean="0"/>
              <a:t>: создание листовки</a:t>
            </a:r>
            <a:br>
              <a:rPr lang="ru-RU" sz="3200" dirty="0" smtClean="0"/>
            </a:br>
            <a:r>
              <a:rPr lang="ru-RU" sz="3200" dirty="0" smtClean="0"/>
              <a:t>с методическими рекомендациями для педагогов.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0697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272677">
            <a:off x="414574" y="259956"/>
            <a:ext cx="8458200" cy="1198681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9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Операция «Листовка!»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pattFill prst="pct9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560" y="3782575"/>
            <a:ext cx="2306568" cy="30754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726077" y="1857986"/>
            <a:ext cx="422698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Читателю</a:t>
            </a:r>
          </a:p>
          <a:p>
            <a:r>
              <a:rPr lang="ru-RU" sz="2400" dirty="0" smtClean="0"/>
              <a:t>	должно быть</a:t>
            </a:r>
          </a:p>
          <a:p>
            <a:r>
              <a:rPr lang="ru-RU" sz="2400" dirty="0" smtClean="0"/>
              <a:t>		        </a:t>
            </a:r>
            <a:r>
              <a:rPr lang="ru-RU" sz="2400" b="1" dirty="0" smtClean="0">
                <a:solidFill>
                  <a:srgbClr val="C00000"/>
                </a:solidFill>
              </a:rPr>
              <a:t>жалко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выбрасывать</a:t>
            </a:r>
          </a:p>
          <a:p>
            <a:r>
              <a:rPr lang="ru-RU" sz="2400" dirty="0" smtClean="0"/>
              <a:t>	     вашу </a:t>
            </a:r>
            <a:r>
              <a:rPr lang="ru-RU" sz="2400" dirty="0" smtClean="0">
                <a:latin typeface="Arial Black" panose="020B0A04020102020204" pitchFamily="34" charset="0"/>
              </a:rPr>
              <a:t>листовку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	  </a:t>
            </a:r>
            <a:r>
              <a:rPr lang="ru-RU" sz="3600" b="1" dirty="0" smtClean="0">
                <a:solidFill>
                  <a:srgbClr val="C00000"/>
                </a:solidFill>
              </a:rPr>
              <a:t>в ведро!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10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0915794"/>
              </p:ext>
            </p:extLst>
          </p:nvPr>
        </p:nvGraphicFramePr>
        <p:xfrm>
          <a:off x="338408" y="192232"/>
          <a:ext cx="8613098" cy="647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51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Листовка</a:t>
            </a:r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810224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трелка вниз 2"/>
          <p:cNvSpPr/>
          <p:nvPr/>
        </p:nvSpPr>
        <p:spPr>
          <a:xfrm>
            <a:off x="4399984" y="1690689"/>
            <a:ext cx="344032" cy="1387489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68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42760"/>
            <a:ext cx="7886700" cy="74845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Листовка: содержание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263366"/>
            <a:ext cx="7886700" cy="3913597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Листовка – для кого (зачем?)?</a:t>
            </a:r>
          </a:p>
          <a:p>
            <a:r>
              <a:rPr lang="ru-RU" dirty="0" smtClean="0"/>
              <a:t>Текст – какой?</a:t>
            </a:r>
          </a:p>
          <a:p>
            <a:r>
              <a:rPr lang="ru-RU" dirty="0" smtClean="0"/>
              <a:t>Содержание текста – в какой форме?</a:t>
            </a:r>
          </a:p>
          <a:p>
            <a:r>
              <a:rPr lang="ru-RU" dirty="0" smtClean="0"/>
              <a:t>Иллюстрации – какие?</a:t>
            </a:r>
          </a:p>
          <a:p>
            <a:r>
              <a:rPr lang="ru-RU" dirty="0" smtClean="0"/>
              <a:t>Фон – какой?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21272677">
            <a:off x="1576986" y="1274023"/>
            <a:ext cx="5990027" cy="8499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Зачем? Какая?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419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353089"/>
            <a:ext cx="7886700" cy="350491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Методический конструктор для развития предприимчивого мышления и поведения </a:t>
            </a:r>
            <a:r>
              <a:rPr lang="en-US" dirty="0" smtClean="0"/>
              <a:t>[</a:t>
            </a:r>
            <a:r>
              <a:rPr lang="ru-RU" dirty="0" smtClean="0"/>
              <a:t>Текст</a:t>
            </a:r>
            <a:r>
              <a:rPr lang="en-US" dirty="0" smtClean="0"/>
              <a:t>]</a:t>
            </a:r>
            <a:r>
              <a:rPr lang="ru-RU" dirty="0"/>
              <a:t> </a:t>
            </a:r>
            <a:r>
              <a:rPr lang="ru-RU" dirty="0" smtClean="0"/>
              <a:t>: в 2 ч. / авт.-сост.: Алексеева </a:t>
            </a:r>
            <a:r>
              <a:rPr lang="ru-RU" dirty="0"/>
              <a:t>Е.С., Антонова И.Н., </a:t>
            </a:r>
            <a:r>
              <a:rPr lang="ru-RU" dirty="0" err="1"/>
              <a:t>Галковская</a:t>
            </a:r>
            <a:r>
              <a:rPr lang="ru-RU" dirty="0"/>
              <a:t> И.В., Новикова Т.Г., </a:t>
            </a:r>
            <a:r>
              <a:rPr lang="ru-RU" dirty="0" err="1"/>
              <a:t>Светенко</a:t>
            </a:r>
            <a:r>
              <a:rPr lang="ru-RU" dirty="0"/>
              <a:t> Т.В</a:t>
            </a:r>
            <a:r>
              <a:rPr lang="ru-RU" dirty="0" smtClean="0"/>
              <a:t>., Щедрина </a:t>
            </a:r>
            <a:r>
              <a:rPr lang="ru-RU" dirty="0"/>
              <a:t>О.В., Фролова С.Н., Яковлева Е.Н., </a:t>
            </a:r>
            <a:r>
              <a:rPr lang="ru-RU" dirty="0" err="1"/>
              <a:t>Катри</a:t>
            </a:r>
            <a:r>
              <a:rPr lang="ru-RU" dirty="0"/>
              <a:t> </a:t>
            </a:r>
            <a:r>
              <a:rPr lang="ru-RU" dirty="0" err="1" smtClean="0"/>
              <a:t>Райк</a:t>
            </a:r>
            <a:r>
              <a:rPr lang="ru-RU" dirty="0" smtClean="0"/>
              <a:t>; Под </a:t>
            </a:r>
            <a:r>
              <a:rPr lang="ru-RU" dirty="0"/>
              <a:t>ред. </a:t>
            </a:r>
            <a:r>
              <a:rPr lang="ru-RU" dirty="0" err="1"/>
              <a:t>Светенко</a:t>
            </a:r>
            <a:r>
              <a:rPr lang="ru-RU" dirty="0"/>
              <a:t> </a:t>
            </a:r>
            <a:r>
              <a:rPr lang="ru-RU" dirty="0" smtClean="0"/>
              <a:t>Т.В. – Псков, 2013. – (Режим доступа к электронной версии: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oash.info/library/view/622</a:t>
            </a:r>
            <a:r>
              <a:rPr lang="ru-RU" dirty="0" smtClean="0"/>
              <a:t>).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120562">
            <a:off x="1982499" y="230118"/>
            <a:ext cx="2184256" cy="3061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32113">
            <a:off x="5122718" y="205324"/>
            <a:ext cx="2192481" cy="3073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256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Источники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8244" y="1825625"/>
            <a:ext cx="6967105" cy="1707284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hlinkClick r:id="rId2"/>
              </a:rPr>
              <a:t>Презентация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hlinkClick r:id="rId3"/>
              </a:rPr>
              <a:t>Слоган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hlinkClick r:id="rId4"/>
              </a:rPr>
              <a:t>Картинка: карандаш-палитра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hlinkClick r:id="rId5"/>
              </a:rPr>
              <a:t>Картинка: мусорное </a:t>
            </a:r>
            <a:r>
              <a:rPr lang="ru-RU" sz="2400" dirty="0" smtClean="0">
                <a:hlinkClick r:id="rId5"/>
              </a:rPr>
              <a:t>ведро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hlinkClick r:id="rId6"/>
              </a:rPr>
              <a:t>Книга «Методический </a:t>
            </a:r>
            <a:r>
              <a:rPr lang="ru-RU" sz="2400" dirty="0" smtClean="0">
                <a:hlinkClick r:id="rId6"/>
              </a:rPr>
              <a:t>конструктор</a:t>
            </a:r>
            <a:br>
              <a:rPr lang="ru-RU" sz="2400" dirty="0" smtClean="0">
                <a:hlinkClick r:id="rId6"/>
              </a:rPr>
            </a:br>
            <a:r>
              <a:rPr lang="ru-RU" sz="2400" dirty="0" smtClean="0">
                <a:hlinkClick r:id="rId6"/>
              </a:rPr>
              <a:t>для </a:t>
            </a:r>
            <a:r>
              <a:rPr lang="ru-RU" sz="2400" dirty="0">
                <a:hlinkClick r:id="rId6"/>
              </a:rPr>
              <a:t>развития предприимчивого </a:t>
            </a:r>
            <a:r>
              <a:rPr lang="ru-RU" sz="2400" dirty="0" smtClean="0">
                <a:hlinkClick r:id="rId6"/>
              </a:rPr>
              <a:t>мышления</a:t>
            </a:r>
            <a:br>
              <a:rPr lang="ru-RU" sz="2400" dirty="0" smtClean="0">
                <a:hlinkClick r:id="rId6"/>
              </a:rPr>
            </a:br>
            <a:r>
              <a:rPr lang="ru-RU" sz="2400" dirty="0" smtClean="0">
                <a:hlinkClick r:id="rId6"/>
              </a:rPr>
              <a:t>и </a:t>
            </a:r>
            <a:r>
              <a:rPr lang="ru-RU" sz="2400" dirty="0">
                <a:hlinkClick r:id="rId6"/>
              </a:rPr>
              <a:t>поведения</a:t>
            </a:r>
            <a:r>
              <a:rPr lang="ru-RU" sz="2400" dirty="0" smtClean="0">
                <a:hlinkClick r:id="rId6"/>
              </a:rPr>
              <a:t>»</a:t>
            </a:r>
            <a:endParaRPr lang="ru-RU" sz="2400" dirty="0" smtClean="0"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279737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69" r="12568"/>
          <a:stretch/>
        </p:blipFill>
        <p:spPr>
          <a:xfrm>
            <a:off x="-1" y="0"/>
            <a:ext cx="9127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22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4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9B2D1F"/>
      </a:hlink>
      <a:folHlink>
        <a:srgbClr val="96A9A9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674</TotalTime>
  <Words>239</Words>
  <Application>Microsoft Office PowerPoint</Application>
  <PresentationFormat>Экран (4:3)</PresentationFormat>
  <Paragraphs>49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Тема Office</vt:lpstr>
      <vt:lpstr>Проект «Листовка» как форма организации работы проблемно-творческой группы</vt:lpstr>
      <vt:lpstr>Проблемно-творческая группа (ПТГ)</vt:lpstr>
      <vt:lpstr>План работы ПТГ на занятии</vt:lpstr>
      <vt:lpstr>План работы на МК</vt:lpstr>
      <vt:lpstr>Операция «Листовка!»</vt:lpstr>
      <vt:lpstr>Презентация PowerPoint</vt:lpstr>
      <vt:lpstr>Листовка</vt:lpstr>
      <vt:lpstr>Листовка: содержание</vt:lpstr>
      <vt:lpstr>Презентация PowerPoint</vt:lpstr>
      <vt:lpstr>Источники</vt:lpstr>
      <vt:lpstr>Презентация PowerPoint</vt:lpstr>
    </vt:vector>
  </TitlesOfParts>
  <Company>МБОУ ДПО "НМЦ"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«Листовка» как форма организации работы проблемно-творческой группы</dc:title>
  <dc:creator>Самойлова</dc:creator>
  <cp:lastModifiedBy>Admin</cp:lastModifiedBy>
  <cp:revision>43</cp:revision>
  <dcterms:created xsi:type="dcterms:W3CDTF">2015-12-15T06:51:28Z</dcterms:created>
  <dcterms:modified xsi:type="dcterms:W3CDTF">2015-12-21T10:28:52Z</dcterms:modified>
</cp:coreProperties>
</file>