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52"/>
  </p:notesMasterIdLst>
  <p:handoutMasterIdLst>
    <p:handoutMasterId r:id="rId53"/>
  </p:handoutMasterIdLst>
  <p:sldIdLst>
    <p:sldId id="274" r:id="rId2"/>
    <p:sldId id="275" r:id="rId3"/>
    <p:sldId id="318" r:id="rId4"/>
    <p:sldId id="320" r:id="rId5"/>
    <p:sldId id="325" r:id="rId6"/>
    <p:sldId id="326" r:id="rId7"/>
    <p:sldId id="327" r:id="rId8"/>
    <p:sldId id="329" r:id="rId9"/>
    <p:sldId id="331" r:id="rId10"/>
    <p:sldId id="351" r:id="rId11"/>
    <p:sldId id="332" r:id="rId12"/>
    <p:sldId id="357" r:id="rId13"/>
    <p:sldId id="333" r:id="rId14"/>
    <p:sldId id="336" r:id="rId15"/>
    <p:sldId id="337" r:id="rId16"/>
    <p:sldId id="286" r:id="rId17"/>
    <p:sldId id="287" r:id="rId18"/>
    <p:sldId id="288" r:id="rId19"/>
    <p:sldId id="346" r:id="rId20"/>
    <p:sldId id="347" r:id="rId21"/>
    <p:sldId id="349" r:id="rId22"/>
    <p:sldId id="359" r:id="rId23"/>
    <p:sldId id="363" r:id="rId24"/>
    <p:sldId id="366" r:id="rId25"/>
    <p:sldId id="368" r:id="rId26"/>
    <p:sldId id="369" r:id="rId27"/>
    <p:sldId id="370" r:id="rId28"/>
    <p:sldId id="371" r:id="rId29"/>
    <p:sldId id="372" r:id="rId30"/>
    <p:sldId id="373" r:id="rId31"/>
    <p:sldId id="374" r:id="rId32"/>
    <p:sldId id="379" r:id="rId33"/>
    <p:sldId id="377" r:id="rId34"/>
    <p:sldId id="378" r:id="rId35"/>
    <p:sldId id="375" r:id="rId36"/>
    <p:sldId id="376" r:id="rId37"/>
    <p:sldId id="380" r:id="rId38"/>
    <p:sldId id="381" r:id="rId39"/>
    <p:sldId id="382" r:id="rId40"/>
    <p:sldId id="383" r:id="rId41"/>
    <p:sldId id="384" r:id="rId42"/>
    <p:sldId id="385" r:id="rId43"/>
    <p:sldId id="387" r:id="rId44"/>
    <p:sldId id="388" r:id="rId45"/>
    <p:sldId id="393" r:id="rId46"/>
    <p:sldId id="390" r:id="rId47"/>
    <p:sldId id="391" r:id="rId48"/>
    <p:sldId id="392" r:id="rId49"/>
    <p:sldId id="345" r:id="rId50"/>
    <p:sldId id="344" r:id="rId51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3" autoAdjust="0"/>
    <p:restoredTop sz="94451" autoAdjust="0"/>
  </p:normalViewPr>
  <p:slideViewPr>
    <p:cSldViewPr snapToGrid="0">
      <p:cViewPr varScale="1">
        <p:scale>
          <a:sx n="105" d="100"/>
          <a:sy n="105" d="100"/>
        </p:scale>
        <p:origin x="177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E14B4A-28B4-4D58-BB93-A24B2B1750D4}" type="doc">
      <dgm:prSet loTypeId="urn:microsoft.com/office/officeart/2005/8/layout/hierarchy5" loCatId="hierarchy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41E7B7F6-4F1E-421E-BFE6-37BAD5CEA53E}">
      <dgm:prSet phldrT="[Текст]" custT="1"/>
      <dgm:spPr>
        <a:ln>
          <a:solidFill>
            <a:srgbClr val="660066"/>
          </a:solidFill>
        </a:ln>
      </dgm:spPr>
      <dgm:t>
        <a:bodyPr/>
        <a:lstStyle/>
        <a:p>
          <a:r>
            <a:rPr lang="ru-RU" sz="4800" b="1" dirty="0"/>
            <a:t>Модули</a:t>
          </a:r>
        </a:p>
      </dgm:t>
    </dgm:pt>
    <dgm:pt modelId="{E1005396-3BD7-4FB4-AB56-EF44244B8DA8}" type="parTrans" cxnId="{789EE3A6-A6B9-4869-B23E-18BC60CA42F0}">
      <dgm:prSet/>
      <dgm:spPr/>
      <dgm:t>
        <a:bodyPr/>
        <a:lstStyle/>
        <a:p>
          <a:endParaRPr lang="ru-RU" sz="3600" b="1"/>
        </a:p>
      </dgm:t>
    </dgm:pt>
    <dgm:pt modelId="{B74F5F86-3D12-437E-A067-9021D5497C9E}" type="sibTrans" cxnId="{789EE3A6-A6B9-4869-B23E-18BC60CA42F0}">
      <dgm:prSet/>
      <dgm:spPr/>
      <dgm:t>
        <a:bodyPr/>
        <a:lstStyle/>
        <a:p>
          <a:endParaRPr lang="ru-RU" sz="3600" b="1"/>
        </a:p>
      </dgm:t>
    </dgm:pt>
    <dgm:pt modelId="{6316BDB8-04BC-4362-A62F-03CAB392FC8A}">
      <dgm:prSet phldrT="[Текст]" custT="1"/>
      <dgm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ln>
          <a:solidFill>
            <a:srgbClr val="660066"/>
          </a:solidFill>
        </a:ln>
      </dgm:spPr>
      <dgm:t>
        <a:bodyPr/>
        <a:lstStyle/>
        <a:p>
          <a:r>
            <a:rPr lang="ru-RU" sz="4000" b="1" dirty="0"/>
            <a:t>Алгебра</a:t>
          </a:r>
        </a:p>
      </dgm:t>
    </dgm:pt>
    <dgm:pt modelId="{2254443C-38D5-42EE-B739-55EF7F3CB0A0}" type="parTrans" cxnId="{EA228277-9159-4AE7-A325-882D4A327DF4}">
      <dgm:prSet custT="1"/>
      <dgm:spPr/>
      <dgm:t>
        <a:bodyPr/>
        <a:lstStyle/>
        <a:p>
          <a:endParaRPr lang="ru-RU" sz="1100" b="1"/>
        </a:p>
      </dgm:t>
    </dgm:pt>
    <dgm:pt modelId="{F764EE89-7C85-4824-B6E1-3E4E7CAB4DD2}" type="sibTrans" cxnId="{EA228277-9159-4AE7-A325-882D4A327DF4}">
      <dgm:prSet/>
      <dgm:spPr/>
      <dgm:t>
        <a:bodyPr/>
        <a:lstStyle/>
        <a:p>
          <a:endParaRPr lang="ru-RU" sz="3600" b="1"/>
        </a:p>
      </dgm:t>
    </dgm:pt>
    <dgm:pt modelId="{6EF1C512-9168-47E6-8A5F-2BCE628D66BC}">
      <dgm:prSet phldrT="[Текст]" custT="1"/>
      <dgm:sp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>
          <a:solidFill>
            <a:srgbClr val="660066"/>
          </a:solidFill>
        </a:ln>
      </dgm:spPr>
      <dgm:t>
        <a:bodyPr/>
        <a:lstStyle/>
        <a:p>
          <a:r>
            <a:rPr lang="ru-RU" sz="4000" b="1" dirty="0"/>
            <a:t>Геометрия</a:t>
          </a:r>
        </a:p>
      </dgm:t>
    </dgm:pt>
    <dgm:pt modelId="{962345C9-1176-4735-988D-1EE92742D829}" type="parTrans" cxnId="{132FFC77-9BBC-41F3-AAC1-079D00FBCD8D}">
      <dgm:prSet custT="1"/>
      <dgm:spPr/>
      <dgm:t>
        <a:bodyPr/>
        <a:lstStyle/>
        <a:p>
          <a:endParaRPr lang="ru-RU" sz="1000" b="1"/>
        </a:p>
      </dgm:t>
    </dgm:pt>
    <dgm:pt modelId="{9156C8F7-D087-4C7A-87A4-D6DCED37C90A}" type="sibTrans" cxnId="{132FFC77-9BBC-41F3-AAC1-079D00FBCD8D}">
      <dgm:prSet/>
      <dgm:spPr/>
      <dgm:t>
        <a:bodyPr/>
        <a:lstStyle/>
        <a:p>
          <a:endParaRPr lang="ru-RU" sz="3600" b="1"/>
        </a:p>
      </dgm:t>
    </dgm:pt>
    <dgm:pt modelId="{75E29E21-8775-4CF0-975A-01FF81311764}">
      <dgm:prSet custT="1"/>
      <dgm:sp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>
          <a:solidFill>
            <a:srgbClr val="660066"/>
          </a:solidFill>
        </a:ln>
      </dgm:spPr>
      <dgm:t>
        <a:bodyPr/>
        <a:lstStyle/>
        <a:p>
          <a:r>
            <a:rPr lang="ru-RU" sz="4000" b="1" dirty="0"/>
            <a:t>Реальная математика</a:t>
          </a:r>
        </a:p>
      </dgm:t>
    </dgm:pt>
    <dgm:pt modelId="{CC7BB4D9-A678-4911-A4B1-1B368EFEE9C5}" type="parTrans" cxnId="{498B1E36-65B8-4F80-B721-C7F19D503D00}">
      <dgm:prSet custT="1"/>
      <dgm:spPr/>
      <dgm:t>
        <a:bodyPr/>
        <a:lstStyle/>
        <a:p>
          <a:endParaRPr lang="ru-RU" sz="1100" b="1"/>
        </a:p>
      </dgm:t>
    </dgm:pt>
    <dgm:pt modelId="{0CDE23E5-DB94-415F-84C4-37D6D1D6609B}" type="sibTrans" cxnId="{498B1E36-65B8-4F80-B721-C7F19D503D00}">
      <dgm:prSet/>
      <dgm:spPr/>
      <dgm:t>
        <a:bodyPr/>
        <a:lstStyle/>
        <a:p>
          <a:endParaRPr lang="ru-RU" sz="3600" b="1"/>
        </a:p>
      </dgm:t>
    </dgm:pt>
    <dgm:pt modelId="{0FBDEB6B-13E2-4867-869D-F90DB38FC5CB}" type="pres">
      <dgm:prSet presAssocID="{5DE14B4A-28B4-4D58-BB93-A24B2B1750D4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CE58C65-B141-4EC5-9FE4-DCB9EFE6A09A}" type="pres">
      <dgm:prSet presAssocID="{5DE14B4A-28B4-4D58-BB93-A24B2B1750D4}" presName="hierFlow" presStyleCnt="0"/>
      <dgm:spPr/>
    </dgm:pt>
    <dgm:pt modelId="{9F0AB074-DF14-4D37-B162-F444C67246E1}" type="pres">
      <dgm:prSet presAssocID="{5DE14B4A-28B4-4D58-BB93-A24B2B1750D4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3399665-AF6E-41D0-BC5D-21A40861E22E}" type="pres">
      <dgm:prSet presAssocID="{41E7B7F6-4F1E-421E-BFE6-37BAD5CEA53E}" presName="Name17" presStyleCnt="0"/>
      <dgm:spPr/>
    </dgm:pt>
    <dgm:pt modelId="{FD340315-45DF-42B0-913B-95AEC65491BF}" type="pres">
      <dgm:prSet presAssocID="{41E7B7F6-4F1E-421E-BFE6-37BAD5CEA53E}" presName="level1Shape" presStyleLbl="node0" presStyleIdx="0" presStyleCnt="1" custScaleX="130820">
        <dgm:presLayoutVars>
          <dgm:chPref val="3"/>
        </dgm:presLayoutVars>
      </dgm:prSet>
      <dgm:spPr/>
    </dgm:pt>
    <dgm:pt modelId="{76B67B5D-C60E-4846-A734-C50E65810B3A}" type="pres">
      <dgm:prSet presAssocID="{41E7B7F6-4F1E-421E-BFE6-37BAD5CEA53E}" presName="hierChild2" presStyleCnt="0"/>
      <dgm:spPr/>
    </dgm:pt>
    <dgm:pt modelId="{E3101B8D-25FE-434F-8C58-33CAA9FAE144}" type="pres">
      <dgm:prSet presAssocID="{2254443C-38D5-42EE-B739-55EF7F3CB0A0}" presName="Name25" presStyleLbl="parChTrans1D2" presStyleIdx="0" presStyleCnt="3"/>
      <dgm:spPr/>
    </dgm:pt>
    <dgm:pt modelId="{54AF41E8-A775-4C39-8D03-518EBF06ACBB}" type="pres">
      <dgm:prSet presAssocID="{2254443C-38D5-42EE-B739-55EF7F3CB0A0}" presName="connTx" presStyleLbl="parChTrans1D2" presStyleIdx="0" presStyleCnt="3"/>
      <dgm:spPr/>
    </dgm:pt>
    <dgm:pt modelId="{1A2B7B03-B559-4FF5-BF60-2A886FE894A0}" type="pres">
      <dgm:prSet presAssocID="{6316BDB8-04BC-4362-A62F-03CAB392FC8A}" presName="Name30" presStyleCnt="0"/>
      <dgm:spPr/>
    </dgm:pt>
    <dgm:pt modelId="{B4D16955-87D7-422D-8B13-2D498AB5EC55}" type="pres">
      <dgm:prSet presAssocID="{6316BDB8-04BC-4362-A62F-03CAB392FC8A}" presName="level2Shape" presStyleLbl="node2" presStyleIdx="0" presStyleCnt="3" custScaleX="165208" custLinFactNeighborX="-15391" custLinFactNeighborY="19319"/>
      <dgm:spPr/>
    </dgm:pt>
    <dgm:pt modelId="{8407E42D-FC8B-42EF-AEC0-B2E77A9B7C01}" type="pres">
      <dgm:prSet presAssocID="{6316BDB8-04BC-4362-A62F-03CAB392FC8A}" presName="hierChild3" presStyleCnt="0"/>
      <dgm:spPr/>
    </dgm:pt>
    <dgm:pt modelId="{C9BCD776-8B40-4DCC-BE45-1ED6A45AD9FF}" type="pres">
      <dgm:prSet presAssocID="{962345C9-1176-4735-988D-1EE92742D829}" presName="Name25" presStyleLbl="parChTrans1D2" presStyleIdx="1" presStyleCnt="3"/>
      <dgm:spPr/>
    </dgm:pt>
    <dgm:pt modelId="{23A7CEEF-9E45-4933-AB10-624683DE092F}" type="pres">
      <dgm:prSet presAssocID="{962345C9-1176-4735-988D-1EE92742D829}" presName="connTx" presStyleLbl="parChTrans1D2" presStyleIdx="1" presStyleCnt="3"/>
      <dgm:spPr/>
    </dgm:pt>
    <dgm:pt modelId="{19EAA23F-1396-49D1-A1A1-F331220527C7}" type="pres">
      <dgm:prSet presAssocID="{6EF1C512-9168-47E6-8A5F-2BCE628D66BC}" presName="Name30" presStyleCnt="0"/>
      <dgm:spPr/>
    </dgm:pt>
    <dgm:pt modelId="{29A6D29B-B26B-494C-B342-D75ACE9DFCEB}" type="pres">
      <dgm:prSet presAssocID="{6EF1C512-9168-47E6-8A5F-2BCE628D66BC}" presName="level2Shape" presStyleLbl="node2" presStyleIdx="1" presStyleCnt="3" custScaleX="166417" custLinFactNeighborX="6231" custLinFactNeighborY="9486"/>
      <dgm:spPr/>
    </dgm:pt>
    <dgm:pt modelId="{D46F2A53-5C7C-4E80-A58B-5BA31FEAC545}" type="pres">
      <dgm:prSet presAssocID="{6EF1C512-9168-47E6-8A5F-2BCE628D66BC}" presName="hierChild3" presStyleCnt="0"/>
      <dgm:spPr/>
    </dgm:pt>
    <dgm:pt modelId="{0790757A-7814-4544-AE74-E35BBDDD6C64}" type="pres">
      <dgm:prSet presAssocID="{CC7BB4D9-A678-4911-A4B1-1B368EFEE9C5}" presName="Name25" presStyleLbl="parChTrans1D2" presStyleIdx="2" presStyleCnt="3"/>
      <dgm:spPr/>
    </dgm:pt>
    <dgm:pt modelId="{304552F8-6107-4AA8-9AC6-9BDD7EEC1021}" type="pres">
      <dgm:prSet presAssocID="{CC7BB4D9-A678-4911-A4B1-1B368EFEE9C5}" presName="connTx" presStyleLbl="parChTrans1D2" presStyleIdx="2" presStyleCnt="3"/>
      <dgm:spPr/>
    </dgm:pt>
    <dgm:pt modelId="{E65B5E9E-757B-4436-9EC3-6351FCAB2336}" type="pres">
      <dgm:prSet presAssocID="{75E29E21-8775-4CF0-975A-01FF81311764}" presName="Name30" presStyleCnt="0"/>
      <dgm:spPr/>
    </dgm:pt>
    <dgm:pt modelId="{C519BEE7-0082-48C4-A7B4-337BED5673D1}" type="pres">
      <dgm:prSet presAssocID="{75E29E21-8775-4CF0-975A-01FF81311764}" presName="level2Shape" presStyleLbl="node2" presStyleIdx="2" presStyleCnt="3" custScaleX="166571" custScaleY="109191" custLinFactNeighborX="62643" custLinFactNeighborY="5734"/>
      <dgm:spPr/>
    </dgm:pt>
    <dgm:pt modelId="{1A042A52-2F2E-4D9F-A4B4-30C8BE212F46}" type="pres">
      <dgm:prSet presAssocID="{75E29E21-8775-4CF0-975A-01FF81311764}" presName="hierChild3" presStyleCnt="0"/>
      <dgm:spPr/>
    </dgm:pt>
    <dgm:pt modelId="{DE55BCDD-B509-4924-983A-BD753965D45A}" type="pres">
      <dgm:prSet presAssocID="{5DE14B4A-28B4-4D58-BB93-A24B2B1750D4}" presName="bgShapesFlow" presStyleCnt="0"/>
      <dgm:spPr/>
    </dgm:pt>
  </dgm:ptLst>
  <dgm:cxnLst>
    <dgm:cxn modelId="{1CF45024-B754-41CB-B833-AF35BFB96E5E}" type="presOf" srcId="{CC7BB4D9-A678-4911-A4B1-1B368EFEE9C5}" destId="{304552F8-6107-4AA8-9AC6-9BDD7EEC1021}" srcOrd="1" destOrd="0" presId="urn:microsoft.com/office/officeart/2005/8/layout/hierarchy5"/>
    <dgm:cxn modelId="{498B1E36-65B8-4F80-B721-C7F19D503D00}" srcId="{41E7B7F6-4F1E-421E-BFE6-37BAD5CEA53E}" destId="{75E29E21-8775-4CF0-975A-01FF81311764}" srcOrd="2" destOrd="0" parTransId="{CC7BB4D9-A678-4911-A4B1-1B368EFEE9C5}" sibTransId="{0CDE23E5-DB94-415F-84C4-37D6D1D6609B}"/>
    <dgm:cxn modelId="{678E4C38-B848-4A8C-A0C1-CC536678F698}" type="presOf" srcId="{6EF1C512-9168-47E6-8A5F-2BCE628D66BC}" destId="{29A6D29B-B26B-494C-B342-D75ACE9DFCEB}" srcOrd="0" destOrd="0" presId="urn:microsoft.com/office/officeart/2005/8/layout/hierarchy5"/>
    <dgm:cxn modelId="{2D8C0160-D310-4BEB-8270-0E86816FE7C3}" type="presOf" srcId="{75E29E21-8775-4CF0-975A-01FF81311764}" destId="{C519BEE7-0082-48C4-A7B4-337BED5673D1}" srcOrd="0" destOrd="0" presId="urn:microsoft.com/office/officeart/2005/8/layout/hierarchy5"/>
    <dgm:cxn modelId="{878BCF44-FC6F-4812-890D-5F8A916B2695}" type="presOf" srcId="{962345C9-1176-4735-988D-1EE92742D829}" destId="{C9BCD776-8B40-4DCC-BE45-1ED6A45AD9FF}" srcOrd="0" destOrd="0" presId="urn:microsoft.com/office/officeart/2005/8/layout/hierarchy5"/>
    <dgm:cxn modelId="{D8C1946F-E8A5-47AE-8CB8-4245805C1A9D}" type="presOf" srcId="{CC7BB4D9-A678-4911-A4B1-1B368EFEE9C5}" destId="{0790757A-7814-4544-AE74-E35BBDDD6C64}" srcOrd="0" destOrd="0" presId="urn:microsoft.com/office/officeart/2005/8/layout/hierarchy5"/>
    <dgm:cxn modelId="{EA228277-9159-4AE7-A325-882D4A327DF4}" srcId="{41E7B7F6-4F1E-421E-BFE6-37BAD5CEA53E}" destId="{6316BDB8-04BC-4362-A62F-03CAB392FC8A}" srcOrd="0" destOrd="0" parTransId="{2254443C-38D5-42EE-B739-55EF7F3CB0A0}" sibTransId="{F764EE89-7C85-4824-B6E1-3E4E7CAB4DD2}"/>
    <dgm:cxn modelId="{132FFC77-9BBC-41F3-AAC1-079D00FBCD8D}" srcId="{41E7B7F6-4F1E-421E-BFE6-37BAD5CEA53E}" destId="{6EF1C512-9168-47E6-8A5F-2BCE628D66BC}" srcOrd="1" destOrd="0" parTransId="{962345C9-1176-4735-988D-1EE92742D829}" sibTransId="{9156C8F7-D087-4C7A-87A4-D6DCED37C90A}"/>
    <dgm:cxn modelId="{130BE97B-3AED-48F4-B5C3-3FC1F70FA16D}" type="presOf" srcId="{2254443C-38D5-42EE-B739-55EF7F3CB0A0}" destId="{54AF41E8-A775-4C39-8D03-518EBF06ACBB}" srcOrd="1" destOrd="0" presId="urn:microsoft.com/office/officeart/2005/8/layout/hierarchy5"/>
    <dgm:cxn modelId="{789EE3A6-A6B9-4869-B23E-18BC60CA42F0}" srcId="{5DE14B4A-28B4-4D58-BB93-A24B2B1750D4}" destId="{41E7B7F6-4F1E-421E-BFE6-37BAD5CEA53E}" srcOrd="0" destOrd="0" parTransId="{E1005396-3BD7-4FB4-AB56-EF44244B8DA8}" sibTransId="{B74F5F86-3D12-437E-A067-9021D5497C9E}"/>
    <dgm:cxn modelId="{FC2600AC-ACA9-4C8F-8DE8-CB90CF3AAD97}" type="presOf" srcId="{5DE14B4A-28B4-4D58-BB93-A24B2B1750D4}" destId="{0FBDEB6B-13E2-4867-869D-F90DB38FC5CB}" srcOrd="0" destOrd="0" presId="urn:microsoft.com/office/officeart/2005/8/layout/hierarchy5"/>
    <dgm:cxn modelId="{46E526CC-0404-4A4D-B822-50EF5115A60E}" type="presOf" srcId="{41E7B7F6-4F1E-421E-BFE6-37BAD5CEA53E}" destId="{FD340315-45DF-42B0-913B-95AEC65491BF}" srcOrd="0" destOrd="0" presId="urn:microsoft.com/office/officeart/2005/8/layout/hierarchy5"/>
    <dgm:cxn modelId="{99532AD4-F5F8-4224-95DB-121CE1147E25}" type="presOf" srcId="{962345C9-1176-4735-988D-1EE92742D829}" destId="{23A7CEEF-9E45-4933-AB10-624683DE092F}" srcOrd="1" destOrd="0" presId="urn:microsoft.com/office/officeart/2005/8/layout/hierarchy5"/>
    <dgm:cxn modelId="{409D0AED-0FDA-42D7-A63F-A20A5EFF05E9}" type="presOf" srcId="{6316BDB8-04BC-4362-A62F-03CAB392FC8A}" destId="{B4D16955-87D7-422D-8B13-2D498AB5EC55}" srcOrd="0" destOrd="0" presId="urn:microsoft.com/office/officeart/2005/8/layout/hierarchy5"/>
    <dgm:cxn modelId="{11A7CEF3-4002-4E38-8997-B77BBA537E9F}" type="presOf" srcId="{2254443C-38D5-42EE-B739-55EF7F3CB0A0}" destId="{E3101B8D-25FE-434F-8C58-33CAA9FAE144}" srcOrd="0" destOrd="0" presId="urn:microsoft.com/office/officeart/2005/8/layout/hierarchy5"/>
    <dgm:cxn modelId="{1CCBB76D-BCB4-4EB7-9137-70278F9CA851}" type="presParOf" srcId="{0FBDEB6B-13E2-4867-869D-F90DB38FC5CB}" destId="{0CE58C65-B141-4EC5-9FE4-DCB9EFE6A09A}" srcOrd="0" destOrd="0" presId="urn:microsoft.com/office/officeart/2005/8/layout/hierarchy5"/>
    <dgm:cxn modelId="{D066AECC-A7E4-48BD-AB0F-7BB52256799D}" type="presParOf" srcId="{0CE58C65-B141-4EC5-9FE4-DCB9EFE6A09A}" destId="{9F0AB074-DF14-4D37-B162-F444C67246E1}" srcOrd="0" destOrd="0" presId="urn:microsoft.com/office/officeart/2005/8/layout/hierarchy5"/>
    <dgm:cxn modelId="{F3CE2E2B-F37E-4A2F-AAAE-E3A406CAA109}" type="presParOf" srcId="{9F0AB074-DF14-4D37-B162-F444C67246E1}" destId="{23399665-AF6E-41D0-BC5D-21A40861E22E}" srcOrd="0" destOrd="0" presId="urn:microsoft.com/office/officeart/2005/8/layout/hierarchy5"/>
    <dgm:cxn modelId="{A4798290-4248-4A2D-AD09-75F25812F892}" type="presParOf" srcId="{23399665-AF6E-41D0-BC5D-21A40861E22E}" destId="{FD340315-45DF-42B0-913B-95AEC65491BF}" srcOrd="0" destOrd="0" presId="urn:microsoft.com/office/officeart/2005/8/layout/hierarchy5"/>
    <dgm:cxn modelId="{3E084D6E-6077-4606-978B-EBF8E6A26EBC}" type="presParOf" srcId="{23399665-AF6E-41D0-BC5D-21A40861E22E}" destId="{76B67B5D-C60E-4846-A734-C50E65810B3A}" srcOrd="1" destOrd="0" presId="urn:microsoft.com/office/officeart/2005/8/layout/hierarchy5"/>
    <dgm:cxn modelId="{FC3D53CB-A808-4D34-A259-9C93967CE8EF}" type="presParOf" srcId="{76B67B5D-C60E-4846-A734-C50E65810B3A}" destId="{E3101B8D-25FE-434F-8C58-33CAA9FAE144}" srcOrd="0" destOrd="0" presId="urn:microsoft.com/office/officeart/2005/8/layout/hierarchy5"/>
    <dgm:cxn modelId="{EAC73FAB-4D41-4610-8B48-B9602BACBA22}" type="presParOf" srcId="{E3101B8D-25FE-434F-8C58-33CAA9FAE144}" destId="{54AF41E8-A775-4C39-8D03-518EBF06ACBB}" srcOrd="0" destOrd="0" presId="urn:microsoft.com/office/officeart/2005/8/layout/hierarchy5"/>
    <dgm:cxn modelId="{4A586116-681D-4D0E-8B71-ECF0AEECD25A}" type="presParOf" srcId="{76B67B5D-C60E-4846-A734-C50E65810B3A}" destId="{1A2B7B03-B559-4FF5-BF60-2A886FE894A0}" srcOrd="1" destOrd="0" presId="urn:microsoft.com/office/officeart/2005/8/layout/hierarchy5"/>
    <dgm:cxn modelId="{5E7017D0-7415-41DC-BCF6-D7D1024ABEFA}" type="presParOf" srcId="{1A2B7B03-B559-4FF5-BF60-2A886FE894A0}" destId="{B4D16955-87D7-422D-8B13-2D498AB5EC55}" srcOrd="0" destOrd="0" presId="urn:microsoft.com/office/officeart/2005/8/layout/hierarchy5"/>
    <dgm:cxn modelId="{EB563573-235D-4498-878C-37B91C99086C}" type="presParOf" srcId="{1A2B7B03-B559-4FF5-BF60-2A886FE894A0}" destId="{8407E42D-FC8B-42EF-AEC0-B2E77A9B7C01}" srcOrd="1" destOrd="0" presId="urn:microsoft.com/office/officeart/2005/8/layout/hierarchy5"/>
    <dgm:cxn modelId="{8A4768B5-A6FC-45F5-8EAE-26F81BC22BC3}" type="presParOf" srcId="{76B67B5D-C60E-4846-A734-C50E65810B3A}" destId="{C9BCD776-8B40-4DCC-BE45-1ED6A45AD9FF}" srcOrd="2" destOrd="0" presId="urn:microsoft.com/office/officeart/2005/8/layout/hierarchy5"/>
    <dgm:cxn modelId="{5E743863-AF3C-4477-B6FE-38C2289BFB31}" type="presParOf" srcId="{C9BCD776-8B40-4DCC-BE45-1ED6A45AD9FF}" destId="{23A7CEEF-9E45-4933-AB10-624683DE092F}" srcOrd="0" destOrd="0" presId="urn:microsoft.com/office/officeart/2005/8/layout/hierarchy5"/>
    <dgm:cxn modelId="{6AB4CF66-560B-48AC-8CE4-055F5806C53C}" type="presParOf" srcId="{76B67B5D-C60E-4846-A734-C50E65810B3A}" destId="{19EAA23F-1396-49D1-A1A1-F331220527C7}" srcOrd="3" destOrd="0" presId="urn:microsoft.com/office/officeart/2005/8/layout/hierarchy5"/>
    <dgm:cxn modelId="{03034742-298C-4FD9-A9A9-1DF00B17B433}" type="presParOf" srcId="{19EAA23F-1396-49D1-A1A1-F331220527C7}" destId="{29A6D29B-B26B-494C-B342-D75ACE9DFCEB}" srcOrd="0" destOrd="0" presId="urn:microsoft.com/office/officeart/2005/8/layout/hierarchy5"/>
    <dgm:cxn modelId="{C734D93E-C0CB-43E9-A93E-B30B90151E45}" type="presParOf" srcId="{19EAA23F-1396-49D1-A1A1-F331220527C7}" destId="{D46F2A53-5C7C-4E80-A58B-5BA31FEAC545}" srcOrd="1" destOrd="0" presId="urn:microsoft.com/office/officeart/2005/8/layout/hierarchy5"/>
    <dgm:cxn modelId="{DFF9F033-A190-484E-B773-C94B788DA544}" type="presParOf" srcId="{76B67B5D-C60E-4846-A734-C50E65810B3A}" destId="{0790757A-7814-4544-AE74-E35BBDDD6C64}" srcOrd="4" destOrd="0" presId="urn:microsoft.com/office/officeart/2005/8/layout/hierarchy5"/>
    <dgm:cxn modelId="{0E88A2BD-A91B-44A0-8550-A50C9AEBBC1D}" type="presParOf" srcId="{0790757A-7814-4544-AE74-E35BBDDD6C64}" destId="{304552F8-6107-4AA8-9AC6-9BDD7EEC1021}" srcOrd="0" destOrd="0" presId="urn:microsoft.com/office/officeart/2005/8/layout/hierarchy5"/>
    <dgm:cxn modelId="{0B11A3D5-9A5B-4EAF-AA65-E14331F755AE}" type="presParOf" srcId="{76B67B5D-C60E-4846-A734-C50E65810B3A}" destId="{E65B5E9E-757B-4436-9EC3-6351FCAB2336}" srcOrd="5" destOrd="0" presId="urn:microsoft.com/office/officeart/2005/8/layout/hierarchy5"/>
    <dgm:cxn modelId="{D7014B21-F16A-4E1F-831E-860569321747}" type="presParOf" srcId="{E65B5E9E-757B-4436-9EC3-6351FCAB2336}" destId="{C519BEE7-0082-48C4-A7B4-337BED5673D1}" srcOrd="0" destOrd="0" presId="urn:microsoft.com/office/officeart/2005/8/layout/hierarchy5"/>
    <dgm:cxn modelId="{E0B2955E-0129-4994-84A7-7EB71ABF88A3}" type="presParOf" srcId="{E65B5E9E-757B-4436-9EC3-6351FCAB2336}" destId="{1A042A52-2F2E-4D9F-A4B4-30C8BE212F46}" srcOrd="1" destOrd="0" presId="urn:microsoft.com/office/officeart/2005/8/layout/hierarchy5"/>
    <dgm:cxn modelId="{9D48DC0D-E835-41AF-B86E-3982E04EE3AD}" type="presParOf" srcId="{0FBDEB6B-13E2-4867-869D-F90DB38FC5CB}" destId="{DE55BCDD-B509-4924-983A-BD753965D45A}" srcOrd="1" destOrd="0" presId="urn:microsoft.com/office/officeart/2005/8/layout/hierarchy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A33028-886A-4519-B30B-2C8F193CD9B9}" type="doc">
      <dgm:prSet loTypeId="urn:microsoft.com/office/officeart/2005/8/layout/hierarchy1" loCatId="hierarchy" qsTypeId="urn:microsoft.com/office/officeart/2005/8/quickstyle/3d3" qsCatId="3D" csTypeId="urn:microsoft.com/office/officeart/2005/8/colors/accent1_2" csCatId="accent1" phldr="1"/>
      <dgm:spPr/>
    </dgm:pt>
    <dgm:pt modelId="{862D4615-5CC2-43BC-BCFD-E7372613E90C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200" b="1" i="0" u="none" strike="noStrike" cap="none" normalizeH="0" baseline="0" dirty="0">
              <a:ln/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rPr>
            <a:t>ЭКЗАМЕНАЦИОННАЯ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200" b="1" i="0" u="none" strike="noStrike" cap="none" normalizeH="0" baseline="0" dirty="0">
              <a:ln/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rPr>
            <a:t> РАБОТА</a:t>
          </a:r>
        </a:p>
      </dgm:t>
    </dgm:pt>
    <dgm:pt modelId="{EFCE219E-D2DE-4358-96AF-4EF42B045C36}" type="parTrans" cxnId="{3739AA1E-193E-4C97-9BDF-4C5632014C72}">
      <dgm:prSet/>
      <dgm:spPr/>
      <dgm:t>
        <a:bodyPr/>
        <a:lstStyle/>
        <a:p>
          <a:endParaRPr lang="ru-RU"/>
        </a:p>
      </dgm:t>
    </dgm:pt>
    <dgm:pt modelId="{D5CFC4EC-B370-47FE-A661-CE1EBB8D9C71}" type="sibTrans" cxnId="{3739AA1E-193E-4C97-9BDF-4C5632014C72}">
      <dgm:prSet/>
      <dgm:spPr/>
      <dgm:t>
        <a:bodyPr/>
        <a:lstStyle/>
        <a:p>
          <a:endParaRPr lang="ru-RU"/>
        </a:p>
      </dgm:t>
    </dgm:pt>
    <dgm:pt modelId="{C0A5ACEB-462B-48AA-8485-0BFCEF5B9E1D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Часть 1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20 заданий</a:t>
          </a:r>
        </a:p>
      </dgm:t>
    </dgm:pt>
    <dgm:pt modelId="{36E825DF-9E52-46AA-B036-B60BDEF16E66}" type="parTrans" cxnId="{82894E57-F632-4F0C-AF77-7E8024C80129}">
      <dgm:prSet/>
      <dgm:spPr/>
      <dgm:t>
        <a:bodyPr/>
        <a:lstStyle/>
        <a:p>
          <a:endParaRPr lang="ru-RU"/>
        </a:p>
      </dgm:t>
    </dgm:pt>
    <dgm:pt modelId="{EED840D4-AA3A-409A-A85A-540FAF5D18A4}" type="sibTrans" cxnId="{82894E57-F632-4F0C-AF77-7E8024C80129}">
      <dgm:prSet/>
      <dgm:spPr/>
      <dgm:t>
        <a:bodyPr/>
        <a:lstStyle/>
        <a:p>
          <a:endParaRPr lang="ru-RU"/>
        </a:p>
      </dgm:t>
    </dgm:pt>
    <dgm:pt modelId="{B72FFF81-CB7D-471D-BBB4-6E6DDECA773C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effectLst/>
              <a:latin typeface="Arial" pitchFamily="34" charset="0"/>
            </a:rPr>
            <a:t>Проверка подготовки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effectLst/>
              <a:latin typeface="Arial" pitchFamily="34" charset="0"/>
            </a:rPr>
            <a:t> на базовом уровне</a:t>
          </a:r>
        </a:p>
      </dgm:t>
    </dgm:pt>
    <dgm:pt modelId="{AE0411FC-6F59-4FFF-A1B9-38B7F7532098}" type="parTrans" cxnId="{E29BEBD9-0246-46E6-A3D5-BB8EC302720D}">
      <dgm:prSet/>
      <dgm:spPr/>
      <dgm:t>
        <a:bodyPr/>
        <a:lstStyle/>
        <a:p>
          <a:endParaRPr lang="ru-RU"/>
        </a:p>
      </dgm:t>
    </dgm:pt>
    <dgm:pt modelId="{0D812643-CBC2-4B2B-BACE-9AAB652B0078}" type="sibTrans" cxnId="{E29BEBD9-0246-46E6-A3D5-BB8EC302720D}">
      <dgm:prSet/>
      <dgm:spPr/>
      <dgm:t>
        <a:bodyPr/>
        <a:lstStyle/>
        <a:p>
          <a:endParaRPr lang="ru-RU"/>
        </a:p>
      </dgm:t>
    </dgm:pt>
    <dgm:pt modelId="{55D17D4C-CC44-4191-A888-F7013C04941C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Алгебра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8 заданий</a:t>
          </a:r>
        </a:p>
      </dgm:t>
    </dgm:pt>
    <dgm:pt modelId="{F85ACCC5-7DE4-4304-B44C-955B6D5648F9}" type="parTrans" cxnId="{BA64A876-9A93-4D50-9BF4-702E4A6212AF}">
      <dgm:prSet/>
      <dgm:spPr/>
      <dgm:t>
        <a:bodyPr/>
        <a:lstStyle/>
        <a:p>
          <a:endParaRPr lang="ru-RU"/>
        </a:p>
      </dgm:t>
    </dgm:pt>
    <dgm:pt modelId="{88079122-EC56-46B2-8D2E-7B4E6FDBF775}" type="sibTrans" cxnId="{BA64A876-9A93-4D50-9BF4-702E4A6212AF}">
      <dgm:prSet/>
      <dgm:spPr/>
      <dgm:t>
        <a:bodyPr/>
        <a:lstStyle/>
        <a:p>
          <a:endParaRPr lang="ru-RU"/>
        </a:p>
      </dgm:t>
    </dgm:pt>
    <dgm:pt modelId="{32661389-1837-47EE-9CC8-7155504096C1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Часть 2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6 заданий</a:t>
          </a:r>
        </a:p>
      </dgm:t>
    </dgm:pt>
    <dgm:pt modelId="{A6B4101A-BDB1-4B7A-A0A6-93513A8E442C}" type="parTrans" cxnId="{A364A6B5-547A-431B-9362-55A35376FC4A}">
      <dgm:prSet/>
      <dgm:spPr/>
      <dgm:t>
        <a:bodyPr/>
        <a:lstStyle/>
        <a:p>
          <a:endParaRPr lang="ru-RU"/>
        </a:p>
      </dgm:t>
    </dgm:pt>
    <dgm:pt modelId="{F28364B7-3A42-4DE7-B66F-A49B52EEDE81}" type="sibTrans" cxnId="{A364A6B5-547A-431B-9362-55A35376FC4A}">
      <dgm:prSet/>
      <dgm:spPr/>
      <dgm:t>
        <a:bodyPr/>
        <a:lstStyle/>
        <a:p>
          <a:endParaRPr lang="ru-RU"/>
        </a:p>
      </dgm:t>
    </dgm:pt>
    <dgm:pt modelId="{F8EFDF22-B17E-4A63-AABC-F88B2DD00A0F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effectLst/>
              <a:latin typeface="Arial" pitchFamily="34" charset="0"/>
            </a:rPr>
            <a:t>Проверка подготовки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>
              <a:ln/>
              <a:effectLst/>
              <a:latin typeface="Arial" pitchFamily="34" charset="0"/>
            </a:rPr>
            <a:t>на повышенном  и высоком уровнях</a:t>
          </a:r>
        </a:p>
      </dgm:t>
    </dgm:pt>
    <dgm:pt modelId="{3089E3BF-8CBB-41FF-9B4D-FA36586F35DB}" type="parTrans" cxnId="{05773482-5DD6-430D-803A-D8A4D978427A}">
      <dgm:prSet/>
      <dgm:spPr/>
      <dgm:t>
        <a:bodyPr/>
        <a:lstStyle/>
        <a:p>
          <a:endParaRPr lang="ru-RU"/>
        </a:p>
      </dgm:t>
    </dgm:pt>
    <dgm:pt modelId="{E79770EB-9989-4C56-A848-EBD76DA8C02E}" type="sibTrans" cxnId="{05773482-5DD6-430D-803A-D8A4D978427A}">
      <dgm:prSet/>
      <dgm:spPr/>
      <dgm:t>
        <a:bodyPr/>
        <a:lstStyle/>
        <a:p>
          <a:endParaRPr lang="ru-RU"/>
        </a:p>
      </dgm:t>
    </dgm:pt>
    <dgm:pt modelId="{11C01511-A35E-47BF-9801-4B054C09CFF7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Алгебра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3 задания</a:t>
          </a:r>
        </a:p>
      </dgm:t>
    </dgm:pt>
    <dgm:pt modelId="{54BC80D3-27B4-4CB2-A5E3-D436126FDCAC}" type="parTrans" cxnId="{78D9D46A-2966-4352-ABE8-24A702A7107D}">
      <dgm:prSet/>
      <dgm:spPr/>
      <dgm:t>
        <a:bodyPr/>
        <a:lstStyle/>
        <a:p>
          <a:endParaRPr lang="ru-RU"/>
        </a:p>
      </dgm:t>
    </dgm:pt>
    <dgm:pt modelId="{91C47DD5-30F6-4999-B6F6-6EBF37EF63B5}" type="sibTrans" cxnId="{78D9D46A-2966-4352-ABE8-24A702A7107D}">
      <dgm:prSet/>
      <dgm:spPr/>
      <dgm:t>
        <a:bodyPr/>
        <a:lstStyle/>
        <a:p>
          <a:endParaRPr lang="ru-RU"/>
        </a:p>
      </dgm:t>
    </dgm:pt>
    <dgm:pt modelId="{DAA12FC5-EC35-46A9-B3E3-C53690627EF9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Геометрия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5 заданий</a:t>
          </a:r>
          <a:endParaRPr lang="ru-RU" sz="1800" dirty="0"/>
        </a:p>
      </dgm:t>
    </dgm:pt>
    <dgm:pt modelId="{C0276644-5206-4B62-8CC0-8F19E589B954}" type="parTrans" cxnId="{0FE3FC4C-AB47-4C37-87B0-83A27187DE89}">
      <dgm:prSet/>
      <dgm:spPr/>
      <dgm:t>
        <a:bodyPr/>
        <a:lstStyle/>
        <a:p>
          <a:endParaRPr lang="ru-RU"/>
        </a:p>
      </dgm:t>
    </dgm:pt>
    <dgm:pt modelId="{EDE17468-0D0B-45DA-BDD1-7C7036DF36E3}" type="sibTrans" cxnId="{0FE3FC4C-AB47-4C37-87B0-83A27187DE89}">
      <dgm:prSet/>
      <dgm:spPr/>
      <dgm:t>
        <a:bodyPr/>
        <a:lstStyle/>
        <a:p>
          <a:endParaRPr lang="ru-RU"/>
        </a:p>
      </dgm:t>
    </dgm:pt>
    <dgm:pt modelId="{84BFBA25-FA5E-47C8-93F2-B2A478FC216A}">
      <dgm:prSet custT="1"/>
      <dgm:spPr>
        <a:ln>
          <a:solidFill>
            <a:srgbClr val="660066"/>
          </a:solidFill>
        </a:ln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>
              <a:ln/>
              <a:effectLst/>
              <a:latin typeface="Arial" pitchFamily="34" charset="0"/>
            </a:rPr>
            <a:t>Реальная математика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cap="none" normalizeH="0" baseline="0" dirty="0">
              <a:ln/>
              <a:effectLst/>
              <a:latin typeface="Arial" pitchFamily="34" charset="0"/>
            </a:rPr>
            <a:t>7 заданий</a:t>
          </a:r>
        </a:p>
        <a:p>
          <a:endParaRPr lang="ru-RU" sz="1400" dirty="0"/>
        </a:p>
      </dgm:t>
    </dgm:pt>
    <dgm:pt modelId="{963E48FF-3BCD-44F7-A685-30A02B613F50}" type="parTrans" cxnId="{CC83EAF9-4B60-40B1-8286-3715EE7BECA6}">
      <dgm:prSet/>
      <dgm:spPr/>
      <dgm:t>
        <a:bodyPr/>
        <a:lstStyle/>
        <a:p>
          <a:endParaRPr lang="ru-RU"/>
        </a:p>
      </dgm:t>
    </dgm:pt>
    <dgm:pt modelId="{604BD33A-A075-4200-866C-46CB8E4FDFCA}" type="sibTrans" cxnId="{CC83EAF9-4B60-40B1-8286-3715EE7BECA6}">
      <dgm:prSet/>
      <dgm:spPr/>
      <dgm:t>
        <a:bodyPr/>
        <a:lstStyle/>
        <a:p>
          <a:endParaRPr lang="ru-RU"/>
        </a:p>
      </dgm:t>
    </dgm:pt>
    <dgm:pt modelId="{ADDEA9F3-DA34-4C55-8A40-AA69A50870D3}">
      <dgm:prSet custT="1"/>
      <dgm:spPr>
        <a:ln>
          <a:solidFill>
            <a:srgbClr val="660066"/>
          </a:solidFill>
        </a:ln>
      </dgm:spPr>
      <dgm:t>
        <a:bodyPr/>
        <a:lstStyle/>
        <a:p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Геометрия</a:t>
          </a:r>
        </a:p>
        <a:p>
          <a:r>
            <a:rPr kumimoji="0" lang="ru-RU" sz="1800" b="1" i="0" u="none" strike="noStrike" cap="none" normalizeH="0" baseline="0" dirty="0">
              <a:ln/>
              <a:effectLst/>
              <a:latin typeface="Arial" pitchFamily="34" charset="0"/>
            </a:rPr>
            <a:t>3 задания</a:t>
          </a:r>
        </a:p>
      </dgm:t>
    </dgm:pt>
    <dgm:pt modelId="{4E400386-9E1D-4F8F-83E2-9591C779ACEE}" type="parTrans" cxnId="{BE2B4083-AB7B-4F59-9861-C46C98483AF6}">
      <dgm:prSet/>
      <dgm:spPr/>
      <dgm:t>
        <a:bodyPr/>
        <a:lstStyle/>
        <a:p>
          <a:endParaRPr lang="ru-RU"/>
        </a:p>
      </dgm:t>
    </dgm:pt>
    <dgm:pt modelId="{61A346E0-740C-412A-9D67-DD253D018AF7}" type="sibTrans" cxnId="{BE2B4083-AB7B-4F59-9861-C46C98483AF6}">
      <dgm:prSet/>
      <dgm:spPr/>
      <dgm:t>
        <a:bodyPr/>
        <a:lstStyle/>
        <a:p>
          <a:endParaRPr lang="ru-RU"/>
        </a:p>
      </dgm:t>
    </dgm:pt>
    <dgm:pt modelId="{E44343A5-CA49-4007-9108-F48B04FB31E2}" type="pres">
      <dgm:prSet presAssocID="{FCA33028-886A-4519-B30B-2C8F193CD9B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CAB22E0-F307-49D8-AC22-B25C64BC88F9}" type="pres">
      <dgm:prSet presAssocID="{862D4615-5CC2-43BC-BCFD-E7372613E90C}" presName="hierRoot1" presStyleCnt="0"/>
      <dgm:spPr/>
    </dgm:pt>
    <dgm:pt modelId="{4EC46780-B5D7-41A8-9DC1-995E0515681F}" type="pres">
      <dgm:prSet presAssocID="{862D4615-5CC2-43BC-BCFD-E7372613E90C}" presName="composite" presStyleCnt="0"/>
      <dgm:spPr/>
    </dgm:pt>
    <dgm:pt modelId="{9F61B208-7906-4004-9D5B-30CBDA30033A}" type="pres">
      <dgm:prSet presAssocID="{862D4615-5CC2-43BC-BCFD-E7372613E90C}" presName="background" presStyleLbl="node0" presStyleIdx="0" presStyleCnt="1"/>
      <dgm:spPr>
        <a:ln>
          <a:solidFill>
            <a:srgbClr val="660066"/>
          </a:solidFill>
        </a:ln>
      </dgm:spPr>
    </dgm:pt>
    <dgm:pt modelId="{2B803483-ABB1-417D-90C9-A11B73B0153A}" type="pres">
      <dgm:prSet presAssocID="{862D4615-5CC2-43BC-BCFD-E7372613E90C}" presName="text" presStyleLbl="fgAcc0" presStyleIdx="0" presStyleCnt="1" custScaleX="648100" custScaleY="165517" custLinFactY="-25222" custLinFactNeighborX="10217" custLinFactNeighborY="-100000">
        <dgm:presLayoutVars>
          <dgm:chPref val="3"/>
        </dgm:presLayoutVars>
      </dgm:prSet>
      <dgm:spPr/>
    </dgm:pt>
    <dgm:pt modelId="{491BF65B-037C-4C33-A87F-4F8D9E04E6A1}" type="pres">
      <dgm:prSet presAssocID="{862D4615-5CC2-43BC-BCFD-E7372613E90C}" presName="hierChild2" presStyleCnt="0"/>
      <dgm:spPr/>
    </dgm:pt>
    <dgm:pt modelId="{036B841B-8A00-4D1C-90E6-A672A1CB4CC1}" type="pres">
      <dgm:prSet presAssocID="{36E825DF-9E52-46AA-B036-B60BDEF16E66}" presName="Name10" presStyleLbl="parChTrans1D2" presStyleIdx="0" presStyleCnt="2"/>
      <dgm:spPr/>
    </dgm:pt>
    <dgm:pt modelId="{090D659F-2359-4C65-948F-1CD9EB942E1F}" type="pres">
      <dgm:prSet presAssocID="{C0A5ACEB-462B-48AA-8485-0BFCEF5B9E1D}" presName="hierRoot2" presStyleCnt="0"/>
      <dgm:spPr/>
    </dgm:pt>
    <dgm:pt modelId="{E9E08D07-E785-4B43-B22F-57D939F7E537}" type="pres">
      <dgm:prSet presAssocID="{C0A5ACEB-462B-48AA-8485-0BFCEF5B9E1D}" presName="composite2" presStyleCnt="0"/>
      <dgm:spPr/>
    </dgm:pt>
    <dgm:pt modelId="{48BFB869-EA0C-4854-A9CB-A06618C0B17F}" type="pres">
      <dgm:prSet presAssocID="{C0A5ACEB-462B-48AA-8485-0BFCEF5B9E1D}" presName="background2" presStyleLbl="node2" presStyleIdx="0" presStyleCnt="2"/>
      <dgm:spPr>
        <a:ln>
          <a:solidFill>
            <a:srgbClr val="660066"/>
          </a:solidFill>
        </a:ln>
      </dgm:spPr>
    </dgm:pt>
    <dgm:pt modelId="{3D922406-A1A2-4F78-856D-9D96FD2E2378}" type="pres">
      <dgm:prSet presAssocID="{C0A5ACEB-462B-48AA-8485-0BFCEF5B9E1D}" presName="text2" presStyleLbl="fgAcc2" presStyleIdx="0" presStyleCnt="2" custScaleX="352048" custLinFactNeighborX="-7312" custLinFactNeighborY="-94190">
        <dgm:presLayoutVars>
          <dgm:chPref val="3"/>
        </dgm:presLayoutVars>
      </dgm:prSet>
      <dgm:spPr/>
    </dgm:pt>
    <dgm:pt modelId="{CC7EEE64-D1F1-49E4-B51A-827A32B546C5}" type="pres">
      <dgm:prSet presAssocID="{C0A5ACEB-462B-48AA-8485-0BFCEF5B9E1D}" presName="hierChild3" presStyleCnt="0"/>
      <dgm:spPr/>
    </dgm:pt>
    <dgm:pt modelId="{7344D9AC-A6FD-41BA-93CA-782E7C5F4C02}" type="pres">
      <dgm:prSet presAssocID="{AE0411FC-6F59-4FFF-A1B9-38B7F7532098}" presName="Name17" presStyleLbl="parChTrans1D3" presStyleIdx="0" presStyleCnt="2"/>
      <dgm:spPr/>
    </dgm:pt>
    <dgm:pt modelId="{6909A492-3F36-4CCF-A91B-DC2DC27FBCFB}" type="pres">
      <dgm:prSet presAssocID="{B72FFF81-CB7D-471D-BBB4-6E6DDECA773C}" presName="hierRoot3" presStyleCnt="0"/>
      <dgm:spPr/>
    </dgm:pt>
    <dgm:pt modelId="{689AAF44-7B50-487D-893B-722FD4025B79}" type="pres">
      <dgm:prSet presAssocID="{B72FFF81-CB7D-471D-BBB4-6E6DDECA773C}" presName="composite3" presStyleCnt="0"/>
      <dgm:spPr/>
    </dgm:pt>
    <dgm:pt modelId="{DEB69E2F-2B8B-40A7-80B2-5E11E19968E8}" type="pres">
      <dgm:prSet presAssocID="{B72FFF81-CB7D-471D-BBB4-6E6DDECA773C}" presName="background3" presStyleLbl="node3" presStyleIdx="0" presStyleCnt="2"/>
      <dgm:spPr/>
    </dgm:pt>
    <dgm:pt modelId="{2FB623D2-C57C-414E-ADC3-7349606C85E7}" type="pres">
      <dgm:prSet presAssocID="{B72FFF81-CB7D-471D-BBB4-6E6DDECA773C}" presName="text3" presStyleLbl="fgAcc3" presStyleIdx="0" presStyleCnt="2" custScaleX="405310" custScaleY="168907" custLinFactNeighborX="-11721" custLinFactNeighborY="-46353">
        <dgm:presLayoutVars>
          <dgm:chPref val="3"/>
        </dgm:presLayoutVars>
      </dgm:prSet>
      <dgm:spPr/>
    </dgm:pt>
    <dgm:pt modelId="{88A52364-AFDC-4BF0-87D2-AECBC54C2A28}" type="pres">
      <dgm:prSet presAssocID="{B72FFF81-CB7D-471D-BBB4-6E6DDECA773C}" presName="hierChild4" presStyleCnt="0"/>
      <dgm:spPr/>
    </dgm:pt>
    <dgm:pt modelId="{DFDC05EF-E834-45E3-9D0E-B025A23C8A7F}" type="pres">
      <dgm:prSet presAssocID="{F85ACCC5-7DE4-4304-B44C-955B6D5648F9}" presName="Name23" presStyleLbl="parChTrans1D4" presStyleIdx="0" presStyleCnt="5"/>
      <dgm:spPr/>
    </dgm:pt>
    <dgm:pt modelId="{2065735A-5401-49E8-B2CB-6E35D8A630B1}" type="pres">
      <dgm:prSet presAssocID="{55D17D4C-CC44-4191-A888-F7013C04941C}" presName="hierRoot4" presStyleCnt="0"/>
      <dgm:spPr/>
    </dgm:pt>
    <dgm:pt modelId="{311D3046-0967-472E-95FD-47AFA2D6C129}" type="pres">
      <dgm:prSet presAssocID="{55D17D4C-CC44-4191-A888-F7013C04941C}" presName="composite4" presStyleCnt="0"/>
      <dgm:spPr/>
    </dgm:pt>
    <dgm:pt modelId="{BDDA32DD-3D0A-42E5-9508-20E7382717D1}" type="pres">
      <dgm:prSet presAssocID="{55D17D4C-CC44-4191-A888-F7013C04941C}" presName="background4" presStyleLbl="node4" presStyleIdx="0" presStyleCnt="5"/>
      <dgm:spPr/>
    </dgm:pt>
    <dgm:pt modelId="{7387C5F6-145A-4592-B85C-8BAB8405749D}" type="pres">
      <dgm:prSet presAssocID="{55D17D4C-CC44-4191-A888-F7013C04941C}" presName="text4" presStyleLbl="fgAcc4" presStyleIdx="0" presStyleCnt="5" custScaleX="145282" custScaleY="241308">
        <dgm:presLayoutVars>
          <dgm:chPref val="3"/>
        </dgm:presLayoutVars>
      </dgm:prSet>
      <dgm:spPr/>
    </dgm:pt>
    <dgm:pt modelId="{04445B14-4E27-490A-9211-34E6290D3484}" type="pres">
      <dgm:prSet presAssocID="{55D17D4C-CC44-4191-A888-F7013C04941C}" presName="hierChild5" presStyleCnt="0"/>
      <dgm:spPr/>
    </dgm:pt>
    <dgm:pt modelId="{08762BF9-FC9D-4E90-9FCB-73CA26AF3BBC}" type="pres">
      <dgm:prSet presAssocID="{C0276644-5206-4B62-8CC0-8F19E589B954}" presName="Name23" presStyleLbl="parChTrans1D4" presStyleIdx="1" presStyleCnt="5"/>
      <dgm:spPr/>
    </dgm:pt>
    <dgm:pt modelId="{55814B24-DF64-4AAA-9B38-C64E35481C37}" type="pres">
      <dgm:prSet presAssocID="{DAA12FC5-EC35-46A9-B3E3-C53690627EF9}" presName="hierRoot4" presStyleCnt="0"/>
      <dgm:spPr/>
    </dgm:pt>
    <dgm:pt modelId="{36F7F3E9-AC13-4738-97C4-E7DC3E2AC4C3}" type="pres">
      <dgm:prSet presAssocID="{DAA12FC5-EC35-46A9-B3E3-C53690627EF9}" presName="composite4" presStyleCnt="0"/>
      <dgm:spPr/>
    </dgm:pt>
    <dgm:pt modelId="{E1C1ECB6-92DB-42C1-8E11-DE5DED60DFBA}" type="pres">
      <dgm:prSet presAssocID="{DAA12FC5-EC35-46A9-B3E3-C53690627EF9}" presName="background4" presStyleLbl="node4" presStyleIdx="1" presStyleCnt="5"/>
      <dgm:spPr/>
    </dgm:pt>
    <dgm:pt modelId="{48E813BD-8B4A-4591-8C83-66BD71CCF34C}" type="pres">
      <dgm:prSet presAssocID="{DAA12FC5-EC35-46A9-B3E3-C53690627EF9}" presName="text4" presStyleLbl="fgAcc4" presStyleIdx="1" presStyleCnt="5" custScaleX="168416" custScaleY="237447">
        <dgm:presLayoutVars>
          <dgm:chPref val="3"/>
        </dgm:presLayoutVars>
      </dgm:prSet>
      <dgm:spPr/>
    </dgm:pt>
    <dgm:pt modelId="{C9672777-98E5-4757-AD7D-C60AAEE76EE1}" type="pres">
      <dgm:prSet presAssocID="{DAA12FC5-EC35-46A9-B3E3-C53690627EF9}" presName="hierChild5" presStyleCnt="0"/>
      <dgm:spPr/>
    </dgm:pt>
    <dgm:pt modelId="{7766C4AB-AD29-4BE7-BEF0-D78C22D54B2E}" type="pres">
      <dgm:prSet presAssocID="{963E48FF-3BCD-44F7-A685-30A02B613F50}" presName="Name23" presStyleLbl="parChTrans1D4" presStyleIdx="2" presStyleCnt="5"/>
      <dgm:spPr/>
    </dgm:pt>
    <dgm:pt modelId="{AE02593A-B500-439F-8EBF-9CA89E124D55}" type="pres">
      <dgm:prSet presAssocID="{84BFBA25-FA5E-47C8-93F2-B2A478FC216A}" presName="hierRoot4" presStyleCnt="0"/>
      <dgm:spPr/>
    </dgm:pt>
    <dgm:pt modelId="{95592E4B-3132-4E8F-B52E-E99D4F721761}" type="pres">
      <dgm:prSet presAssocID="{84BFBA25-FA5E-47C8-93F2-B2A478FC216A}" presName="composite4" presStyleCnt="0"/>
      <dgm:spPr/>
    </dgm:pt>
    <dgm:pt modelId="{27C3D375-A60C-4F19-B66D-C436A14BB2E4}" type="pres">
      <dgm:prSet presAssocID="{84BFBA25-FA5E-47C8-93F2-B2A478FC216A}" presName="background4" presStyleLbl="node4" presStyleIdx="2" presStyleCnt="5"/>
      <dgm:spPr/>
    </dgm:pt>
    <dgm:pt modelId="{5B5A1E12-A744-48D4-AAE7-F18511E836CF}" type="pres">
      <dgm:prSet presAssocID="{84BFBA25-FA5E-47C8-93F2-B2A478FC216A}" presName="text4" presStyleLbl="fgAcc4" presStyleIdx="2" presStyleCnt="5" custScaleX="156991" custScaleY="243191">
        <dgm:presLayoutVars>
          <dgm:chPref val="3"/>
        </dgm:presLayoutVars>
      </dgm:prSet>
      <dgm:spPr/>
    </dgm:pt>
    <dgm:pt modelId="{0F70E653-630E-4B68-B3CA-94A5D0AD2740}" type="pres">
      <dgm:prSet presAssocID="{84BFBA25-FA5E-47C8-93F2-B2A478FC216A}" presName="hierChild5" presStyleCnt="0"/>
      <dgm:spPr/>
    </dgm:pt>
    <dgm:pt modelId="{1567D1FE-74BD-4F83-BD97-C7703B87B498}" type="pres">
      <dgm:prSet presAssocID="{A6B4101A-BDB1-4B7A-A0A6-93513A8E442C}" presName="Name10" presStyleLbl="parChTrans1D2" presStyleIdx="1" presStyleCnt="2"/>
      <dgm:spPr/>
    </dgm:pt>
    <dgm:pt modelId="{423DFDF1-6AE0-415C-BE0D-58E85B1FDB7A}" type="pres">
      <dgm:prSet presAssocID="{32661389-1837-47EE-9CC8-7155504096C1}" presName="hierRoot2" presStyleCnt="0"/>
      <dgm:spPr/>
    </dgm:pt>
    <dgm:pt modelId="{CA9992D3-3C94-41D2-87DA-411E46AC765F}" type="pres">
      <dgm:prSet presAssocID="{32661389-1837-47EE-9CC8-7155504096C1}" presName="composite2" presStyleCnt="0"/>
      <dgm:spPr/>
    </dgm:pt>
    <dgm:pt modelId="{BFEE3F58-31D4-492D-953A-C918A69DF346}" type="pres">
      <dgm:prSet presAssocID="{32661389-1837-47EE-9CC8-7155504096C1}" presName="background2" presStyleLbl="node2" presStyleIdx="1" presStyleCnt="2"/>
      <dgm:spPr>
        <a:ln>
          <a:solidFill>
            <a:srgbClr val="660066"/>
          </a:solidFill>
        </a:ln>
      </dgm:spPr>
    </dgm:pt>
    <dgm:pt modelId="{6FAE31B1-6D7B-438B-ABAF-CEC82BBC3D89}" type="pres">
      <dgm:prSet presAssocID="{32661389-1837-47EE-9CC8-7155504096C1}" presName="text2" presStyleLbl="fgAcc2" presStyleIdx="1" presStyleCnt="2" custScaleX="325245" custLinFactNeighborX="-4504" custLinFactNeighborY="-91095">
        <dgm:presLayoutVars>
          <dgm:chPref val="3"/>
        </dgm:presLayoutVars>
      </dgm:prSet>
      <dgm:spPr/>
    </dgm:pt>
    <dgm:pt modelId="{485D0110-31CD-4926-BAFA-148F7867A378}" type="pres">
      <dgm:prSet presAssocID="{32661389-1837-47EE-9CC8-7155504096C1}" presName="hierChild3" presStyleCnt="0"/>
      <dgm:spPr/>
    </dgm:pt>
    <dgm:pt modelId="{55E4F53A-86D0-484F-A2A9-6D87105A522B}" type="pres">
      <dgm:prSet presAssocID="{3089E3BF-8CBB-41FF-9B4D-FA36586F35DB}" presName="Name17" presStyleLbl="parChTrans1D3" presStyleIdx="1" presStyleCnt="2"/>
      <dgm:spPr/>
    </dgm:pt>
    <dgm:pt modelId="{E0EB9D92-E12D-429B-B90C-7E1B1A1BE7C9}" type="pres">
      <dgm:prSet presAssocID="{F8EFDF22-B17E-4A63-AABC-F88B2DD00A0F}" presName="hierRoot3" presStyleCnt="0"/>
      <dgm:spPr/>
    </dgm:pt>
    <dgm:pt modelId="{E0F11556-906D-4E00-902C-F452022D2C78}" type="pres">
      <dgm:prSet presAssocID="{F8EFDF22-B17E-4A63-AABC-F88B2DD00A0F}" presName="composite3" presStyleCnt="0"/>
      <dgm:spPr/>
    </dgm:pt>
    <dgm:pt modelId="{EE6B3870-47AD-4A57-A898-FB6A43C64BF3}" type="pres">
      <dgm:prSet presAssocID="{F8EFDF22-B17E-4A63-AABC-F88B2DD00A0F}" presName="background3" presStyleLbl="node3" presStyleIdx="1" presStyleCnt="2"/>
      <dgm:spPr>
        <a:ln>
          <a:solidFill>
            <a:srgbClr val="660066"/>
          </a:solidFill>
        </a:ln>
      </dgm:spPr>
    </dgm:pt>
    <dgm:pt modelId="{33820154-A06F-421C-BFD0-7A7B972B5210}" type="pres">
      <dgm:prSet presAssocID="{F8EFDF22-B17E-4A63-AABC-F88B2DD00A0F}" presName="text3" presStyleLbl="fgAcc3" presStyleIdx="1" presStyleCnt="2" custScaleX="448744" custScaleY="190896" custLinFactNeighborX="341" custLinFactNeighborY="-55763">
        <dgm:presLayoutVars>
          <dgm:chPref val="3"/>
        </dgm:presLayoutVars>
      </dgm:prSet>
      <dgm:spPr/>
    </dgm:pt>
    <dgm:pt modelId="{59F6383A-8E23-4821-AAD0-84EB9DEED85B}" type="pres">
      <dgm:prSet presAssocID="{F8EFDF22-B17E-4A63-AABC-F88B2DD00A0F}" presName="hierChild4" presStyleCnt="0"/>
      <dgm:spPr/>
    </dgm:pt>
    <dgm:pt modelId="{C49844BC-CEDE-4FD8-A7A8-AEE2FF61DDF1}" type="pres">
      <dgm:prSet presAssocID="{54BC80D3-27B4-4CB2-A5E3-D436126FDCAC}" presName="Name23" presStyleLbl="parChTrans1D4" presStyleIdx="3" presStyleCnt="5"/>
      <dgm:spPr/>
    </dgm:pt>
    <dgm:pt modelId="{06977ACE-B187-41C9-B148-E2DDFFBBAD79}" type="pres">
      <dgm:prSet presAssocID="{11C01511-A35E-47BF-9801-4B054C09CFF7}" presName="hierRoot4" presStyleCnt="0"/>
      <dgm:spPr/>
    </dgm:pt>
    <dgm:pt modelId="{08490C73-253E-4A37-9AF2-5B437031D88C}" type="pres">
      <dgm:prSet presAssocID="{11C01511-A35E-47BF-9801-4B054C09CFF7}" presName="composite4" presStyleCnt="0"/>
      <dgm:spPr/>
    </dgm:pt>
    <dgm:pt modelId="{4FD113CD-E17C-440C-9F4B-E8B4D7086EE7}" type="pres">
      <dgm:prSet presAssocID="{11C01511-A35E-47BF-9801-4B054C09CFF7}" presName="background4" presStyleLbl="node4" presStyleIdx="3" presStyleCnt="5"/>
      <dgm:spPr/>
    </dgm:pt>
    <dgm:pt modelId="{C5559004-A956-4C43-A62A-53F576E167D2}" type="pres">
      <dgm:prSet presAssocID="{11C01511-A35E-47BF-9801-4B054C09CFF7}" presName="text4" presStyleLbl="fgAcc4" presStyleIdx="3" presStyleCnt="5" custScaleX="150117" custScaleY="209117" custLinFactNeighborX="2632" custLinFactNeighborY="-8845">
        <dgm:presLayoutVars>
          <dgm:chPref val="3"/>
        </dgm:presLayoutVars>
      </dgm:prSet>
      <dgm:spPr/>
    </dgm:pt>
    <dgm:pt modelId="{A48E3C60-A5AD-414C-9282-E8F8D6BB4DF0}" type="pres">
      <dgm:prSet presAssocID="{11C01511-A35E-47BF-9801-4B054C09CFF7}" presName="hierChild5" presStyleCnt="0"/>
      <dgm:spPr/>
    </dgm:pt>
    <dgm:pt modelId="{4BE922AD-7E1F-4B5E-AF83-A5E76E5766DE}" type="pres">
      <dgm:prSet presAssocID="{4E400386-9E1D-4F8F-83E2-9591C779ACEE}" presName="Name23" presStyleLbl="parChTrans1D4" presStyleIdx="4" presStyleCnt="5"/>
      <dgm:spPr/>
    </dgm:pt>
    <dgm:pt modelId="{34E1EB4A-A8CB-4561-AB3B-67A6F10DB5CF}" type="pres">
      <dgm:prSet presAssocID="{ADDEA9F3-DA34-4C55-8A40-AA69A50870D3}" presName="hierRoot4" presStyleCnt="0"/>
      <dgm:spPr/>
    </dgm:pt>
    <dgm:pt modelId="{C9737675-03DB-4908-9012-548179D852BB}" type="pres">
      <dgm:prSet presAssocID="{ADDEA9F3-DA34-4C55-8A40-AA69A50870D3}" presName="composite4" presStyleCnt="0"/>
      <dgm:spPr/>
    </dgm:pt>
    <dgm:pt modelId="{D18D1EBE-8527-4E65-9DBD-D9CDEBD98BDE}" type="pres">
      <dgm:prSet presAssocID="{ADDEA9F3-DA34-4C55-8A40-AA69A50870D3}" presName="background4" presStyleLbl="node4" presStyleIdx="4" presStyleCnt="5"/>
      <dgm:spPr/>
    </dgm:pt>
    <dgm:pt modelId="{A7AAC269-4C50-4E63-B132-728B59F30A31}" type="pres">
      <dgm:prSet presAssocID="{ADDEA9F3-DA34-4C55-8A40-AA69A50870D3}" presName="text4" presStyleLbl="fgAcc4" presStyleIdx="4" presStyleCnt="5" custScaleX="157050" custScaleY="209776" custLinFactNeighborX="11674" custLinFactNeighborY="-5462">
        <dgm:presLayoutVars>
          <dgm:chPref val="3"/>
        </dgm:presLayoutVars>
      </dgm:prSet>
      <dgm:spPr/>
    </dgm:pt>
    <dgm:pt modelId="{1FF5B46C-EEF3-415C-8AFC-56A4342D352B}" type="pres">
      <dgm:prSet presAssocID="{ADDEA9F3-DA34-4C55-8A40-AA69A50870D3}" presName="hierChild5" presStyleCnt="0"/>
      <dgm:spPr/>
    </dgm:pt>
  </dgm:ptLst>
  <dgm:cxnLst>
    <dgm:cxn modelId="{455BBE0B-3C4D-4959-8760-7F249EB0DCEA}" type="presOf" srcId="{ADDEA9F3-DA34-4C55-8A40-AA69A50870D3}" destId="{A7AAC269-4C50-4E63-B132-728B59F30A31}" srcOrd="0" destOrd="0" presId="urn:microsoft.com/office/officeart/2005/8/layout/hierarchy1"/>
    <dgm:cxn modelId="{5C7EE10E-D4C8-45C4-9ED5-506D5FCA7CF3}" type="presOf" srcId="{32661389-1837-47EE-9CC8-7155504096C1}" destId="{6FAE31B1-6D7B-438B-ABAF-CEC82BBC3D89}" srcOrd="0" destOrd="0" presId="urn:microsoft.com/office/officeart/2005/8/layout/hierarchy1"/>
    <dgm:cxn modelId="{3739AA1E-193E-4C97-9BDF-4C5632014C72}" srcId="{FCA33028-886A-4519-B30B-2C8F193CD9B9}" destId="{862D4615-5CC2-43BC-BCFD-E7372613E90C}" srcOrd="0" destOrd="0" parTransId="{EFCE219E-D2DE-4358-96AF-4EF42B045C36}" sibTransId="{D5CFC4EC-B370-47FE-A661-CE1EBB8D9C71}"/>
    <dgm:cxn modelId="{E6541C21-04A2-4F72-A8AE-2E39DA0BC712}" type="presOf" srcId="{A6B4101A-BDB1-4B7A-A0A6-93513A8E442C}" destId="{1567D1FE-74BD-4F83-BD97-C7703B87B498}" srcOrd="0" destOrd="0" presId="urn:microsoft.com/office/officeart/2005/8/layout/hierarchy1"/>
    <dgm:cxn modelId="{5C352624-B6D6-404C-911F-868EEFC5258B}" type="presOf" srcId="{3089E3BF-8CBB-41FF-9B4D-FA36586F35DB}" destId="{55E4F53A-86D0-484F-A2A9-6D87105A522B}" srcOrd="0" destOrd="0" presId="urn:microsoft.com/office/officeart/2005/8/layout/hierarchy1"/>
    <dgm:cxn modelId="{588E762C-AEC3-4B6B-AE83-2563C29211C0}" type="presOf" srcId="{862D4615-5CC2-43BC-BCFD-E7372613E90C}" destId="{2B803483-ABB1-417D-90C9-A11B73B0153A}" srcOrd="0" destOrd="0" presId="urn:microsoft.com/office/officeart/2005/8/layout/hierarchy1"/>
    <dgm:cxn modelId="{193D862C-14D2-4BD0-8165-63F57D1088A5}" type="presOf" srcId="{11C01511-A35E-47BF-9801-4B054C09CFF7}" destId="{C5559004-A956-4C43-A62A-53F576E167D2}" srcOrd="0" destOrd="0" presId="urn:microsoft.com/office/officeart/2005/8/layout/hierarchy1"/>
    <dgm:cxn modelId="{032FF25D-F759-4E4C-AC45-284372B78633}" type="presOf" srcId="{DAA12FC5-EC35-46A9-B3E3-C53690627EF9}" destId="{48E813BD-8B4A-4591-8C83-66BD71CCF34C}" srcOrd="0" destOrd="0" presId="urn:microsoft.com/office/officeart/2005/8/layout/hierarchy1"/>
    <dgm:cxn modelId="{F0714844-C43F-4A72-835E-0A068BA8F5B3}" type="presOf" srcId="{C0276644-5206-4B62-8CC0-8F19E589B954}" destId="{08762BF9-FC9D-4E90-9FCB-73CA26AF3BBC}" srcOrd="0" destOrd="0" presId="urn:microsoft.com/office/officeart/2005/8/layout/hierarchy1"/>
    <dgm:cxn modelId="{AFD66446-8187-438F-9755-6554C3353E30}" type="presOf" srcId="{84BFBA25-FA5E-47C8-93F2-B2A478FC216A}" destId="{5B5A1E12-A744-48D4-AAE7-F18511E836CF}" srcOrd="0" destOrd="0" presId="urn:microsoft.com/office/officeart/2005/8/layout/hierarchy1"/>
    <dgm:cxn modelId="{78D9D46A-2966-4352-ABE8-24A702A7107D}" srcId="{F8EFDF22-B17E-4A63-AABC-F88B2DD00A0F}" destId="{11C01511-A35E-47BF-9801-4B054C09CFF7}" srcOrd="0" destOrd="0" parTransId="{54BC80D3-27B4-4CB2-A5E3-D436126FDCAC}" sibTransId="{91C47DD5-30F6-4999-B6F6-6EBF37EF63B5}"/>
    <dgm:cxn modelId="{9415794B-232E-41E5-AED0-2D8F12986140}" type="presOf" srcId="{4E400386-9E1D-4F8F-83E2-9591C779ACEE}" destId="{4BE922AD-7E1F-4B5E-AF83-A5E76E5766DE}" srcOrd="0" destOrd="0" presId="urn:microsoft.com/office/officeart/2005/8/layout/hierarchy1"/>
    <dgm:cxn modelId="{0FE3FC4C-AB47-4C37-87B0-83A27187DE89}" srcId="{B72FFF81-CB7D-471D-BBB4-6E6DDECA773C}" destId="{DAA12FC5-EC35-46A9-B3E3-C53690627EF9}" srcOrd="1" destOrd="0" parTransId="{C0276644-5206-4B62-8CC0-8F19E589B954}" sibTransId="{EDE17468-0D0B-45DA-BDD1-7C7036DF36E3}"/>
    <dgm:cxn modelId="{4029E672-9296-4B88-9BF3-B6EC27A04840}" type="presOf" srcId="{B72FFF81-CB7D-471D-BBB4-6E6DDECA773C}" destId="{2FB623D2-C57C-414E-ADC3-7349606C85E7}" srcOrd="0" destOrd="0" presId="urn:microsoft.com/office/officeart/2005/8/layout/hierarchy1"/>
    <dgm:cxn modelId="{BA64A876-9A93-4D50-9BF4-702E4A6212AF}" srcId="{B72FFF81-CB7D-471D-BBB4-6E6DDECA773C}" destId="{55D17D4C-CC44-4191-A888-F7013C04941C}" srcOrd="0" destOrd="0" parTransId="{F85ACCC5-7DE4-4304-B44C-955B6D5648F9}" sibTransId="{88079122-EC56-46B2-8D2E-7B4E6FDBF775}"/>
    <dgm:cxn modelId="{82894E57-F632-4F0C-AF77-7E8024C80129}" srcId="{862D4615-5CC2-43BC-BCFD-E7372613E90C}" destId="{C0A5ACEB-462B-48AA-8485-0BFCEF5B9E1D}" srcOrd="0" destOrd="0" parTransId="{36E825DF-9E52-46AA-B036-B60BDEF16E66}" sibTransId="{EED840D4-AA3A-409A-A85A-540FAF5D18A4}"/>
    <dgm:cxn modelId="{3B7B4179-FA4C-4728-B313-BF7CA88B00FF}" type="presOf" srcId="{FCA33028-886A-4519-B30B-2C8F193CD9B9}" destId="{E44343A5-CA49-4007-9108-F48B04FB31E2}" srcOrd="0" destOrd="0" presId="urn:microsoft.com/office/officeart/2005/8/layout/hierarchy1"/>
    <dgm:cxn modelId="{05773482-5DD6-430D-803A-D8A4D978427A}" srcId="{32661389-1837-47EE-9CC8-7155504096C1}" destId="{F8EFDF22-B17E-4A63-AABC-F88B2DD00A0F}" srcOrd="0" destOrd="0" parTransId="{3089E3BF-8CBB-41FF-9B4D-FA36586F35DB}" sibTransId="{E79770EB-9989-4C56-A848-EBD76DA8C02E}"/>
    <dgm:cxn modelId="{BE2B4083-AB7B-4F59-9861-C46C98483AF6}" srcId="{F8EFDF22-B17E-4A63-AABC-F88B2DD00A0F}" destId="{ADDEA9F3-DA34-4C55-8A40-AA69A50870D3}" srcOrd="1" destOrd="0" parTransId="{4E400386-9E1D-4F8F-83E2-9591C779ACEE}" sibTransId="{61A346E0-740C-412A-9D67-DD253D018AF7}"/>
    <dgm:cxn modelId="{1A7C6F9C-FA2C-4F34-9CC0-7FA59E52B884}" type="presOf" srcId="{963E48FF-3BCD-44F7-A685-30A02B613F50}" destId="{7766C4AB-AD29-4BE7-BEF0-D78C22D54B2E}" srcOrd="0" destOrd="0" presId="urn:microsoft.com/office/officeart/2005/8/layout/hierarchy1"/>
    <dgm:cxn modelId="{56246FA2-2E7E-4819-9989-567889D7A5F5}" type="presOf" srcId="{AE0411FC-6F59-4FFF-A1B9-38B7F7532098}" destId="{7344D9AC-A6FD-41BA-93CA-782E7C5F4C02}" srcOrd="0" destOrd="0" presId="urn:microsoft.com/office/officeart/2005/8/layout/hierarchy1"/>
    <dgm:cxn modelId="{1C43B3AD-1B2A-4BCC-94C0-DF1144253B60}" type="presOf" srcId="{54BC80D3-27B4-4CB2-A5E3-D436126FDCAC}" destId="{C49844BC-CEDE-4FD8-A7A8-AEE2FF61DDF1}" srcOrd="0" destOrd="0" presId="urn:microsoft.com/office/officeart/2005/8/layout/hierarchy1"/>
    <dgm:cxn modelId="{A364A6B5-547A-431B-9362-55A35376FC4A}" srcId="{862D4615-5CC2-43BC-BCFD-E7372613E90C}" destId="{32661389-1837-47EE-9CC8-7155504096C1}" srcOrd="1" destOrd="0" parTransId="{A6B4101A-BDB1-4B7A-A0A6-93513A8E442C}" sibTransId="{F28364B7-3A42-4DE7-B66F-A49B52EEDE81}"/>
    <dgm:cxn modelId="{1E1BF0C0-6A49-4B6A-B998-3E0679DFF684}" type="presOf" srcId="{F8EFDF22-B17E-4A63-AABC-F88B2DD00A0F}" destId="{33820154-A06F-421C-BFD0-7A7B972B5210}" srcOrd="0" destOrd="0" presId="urn:microsoft.com/office/officeart/2005/8/layout/hierarchy1"/>
    <dgm:cxn modelId="{E63D35D2-1407-48A3-B357-156C73F11B58}" type="presOf" srcId="{F85ACCC5-7DE4-4304-B44C-955B6D5648F9}" destId="{DFDC05EF-E834-45E3-9D0E-B025A23C8A7F}" srcOrd="0" destOrd="0" presId="urn:microsoft.com/office/officeart/2005/8/layout/hierarchy1"/>
    <dgm:cxn modelId="{8DFAF5D4-2505-4FB4-B074-993A99759F0F}" type="presOf" srcId="{C0A5ACEB-462B-48AA-8485-0BFCEF5B9E1D}" destId="{3D922406-A1A2-4F78-856D-9D96FD2E2378}" srcOrd="0" destOrd="0" presId="urn:microsoft.com/office/officeart/2005/8/layout/hierarchy1"/>
    <dgm:cxn modelId="{E29BEBD9-0246-46E6-A3D5-BB8EC302720D}" srcId="{C0A5ACEB-462B-48AA-8485-0BFCEF5B9E1D}" destId="{B72FFF81-CB7D-471D-BBB4-6E6DDECA773C}" srcOrd="0" destOrd="0" parTransId="{AE0411FC-6F59-4FFF-A1B9-38B7F7532098}" sibTransId="{0D812643-CBC2-4B2B-BACE-9AAB652B0078}"/>
    <dgm:cxn modelId="{B1FBC7E0-A4B9-4A5C-8304-A764A7A8644C}" type="presOf" srcId="{36E825DF-9E52-46AA-B036-B60BDEF16E66}" destId="{036B841B-8A00-4D1C-90E6-A672A1CB4CC1}" srcOrd="0" destOrd="0" presId="urn:microsoft.com/office/officeart/2005/8/layout/hierarchy1"/>
    <dgm:cxn modelId="{EBE4E8E8-FFB7-4BA5-9F01-1AC31B6A2265}" type="presOf" srcId="{55D17D4C-CC44-4191-A888-F7013C04941C}" destId="{7387C5F6-145A-4592-B85C-8BAB8405749D}" srcOrd="0" destOrd="0" presId="urn:microsoft.com/office/officeart/2005/8/layout/hierarchy1"/>
    <dgm:cxn modelId="{CC83EAF9-4B60-40B1-8286-3715EE7BECA6}" srcId="{B72FFF81-CB7D-471D-BBB4-6E6DDECA773C}" destId="{84BFBA25-FA5E-47C8-93F2-B2A478FC216A}" srcOrd="2" destOrd="0" parTransId="{963E48FF-3BCD-44F7-A685-30A02B613F50}" sibTransId="{604BD33A-A075-4200-866C-46CB8E4FDFCA}"/>
    <dgm:cxn modelId="{CC485F3D-B2BE-45AC-A251-CFEDE30471E3}" type="presParOf" srcId="{E44343A5-CA49-4007-9108-F48B04FB31E2}" destId="{1CAB22E0-F307-49D8-AC22-B25C64BC88F9}" srcOrd="0" destOrd="0" presId="urn:microsoft.com/office/officeart/2005/8/layout/hierarchy1"/>
    <dgm:cxn modelId="{8C3F8421-88CE-44C0-B012-6777E3CC43B5}" type="presParOf" srcId="{1CAB22E0-F307-49D8-AC22-B25C64BC88F9}" destId="{4EC46780-B5D7-41A8-9DC1-995E0515681F}" srcOrd="0" destOrd="0" presId="urn:microsoft.com/office/officeart/2005/8/layout/hierarchy1"/>
    <dgm:cxn modelId="{5852A78D-3968-4E99-BF78-1033D55160C5}" type="presParOf" srcId="{4EC46780-B5D7-41A8-9DC1-995E0515681F}" destId="{9F61B208-7906-4004-9D5B-30CBDA30033A}" srcOrd="0" destOrd="0" presId="urn:microsoft.com/office/officeart/2005/8/layout/hierarchy1"/>
    <dgm:cxn modelId="{D337DEE5-B880-4918-91B8-DC84B621D461}" type="presParOf" srcId="{4EC46780-B5D7-41A8-9DC1-995E0515681F}" destId="{2B803483-ABB1-417D-90C9-A11B73B0153A}" srcOrd="1" destOrd="0" presId="urn:microsoft.com/office/officeart/2005/8/layout/hierarchy1"/>
    <dgm:cxn modelId="{520BF958-665A-4255-9AC7-68E5CCF1EE5A}" type="presParOf" srcId="{1CAB22E0-F307-49D8-AC22-B25C64BC88F9}" destId="{491BF65B-037C-4C33-A87F-4F8D9E04E6A1}" srcOrd="1" destOrd="0" presId="urn:microsoft.com/office/officeart/2005/8/layout/hierarchy1"/>
    <dgm:cxn modelId="{7FCF6E91-BA9A-43FC-A376-876DA0015ECF}" type="presParOf" srcId="{491BF65B-037C-4C33-A87F-4F8D9E04E6A1}" destId="{036B841B-8A00-4D1C-90E6-A672A1CB4CC1}" srcOrd="0" destOrd="0" presId="urn:microsoft.com/office/officeart/2005/8/layout/hierarchy1"/>
    <dgm:cxn modelId="{55F65EE9-E57A-4C38-9096-4E2924B9A37B}" type="presParOf" srcId="{491BF65B-037C-4C33-A87F-4F8D9E04E6A1}" destId="{090D659F-2359-4C65-948F-1CD9EB942E1F}" srcOrd="1" destOrd="0" presId="urn:microsoft.com/office/officeart/2005/8/layout/hierarchy1"/>
    <dgm:cxn modelId="{D77D42E8-D2C2-4B71-8F1C-BA4AE83BA7AE}" type="presParOf" srcId="{090D659F-2359-4C65-948F-1CD9EB942E1F}" destId="{E9E08D07-E785-4B43-B22F-57D939F7E537}" srcOrd="0" destOrd="0" presId="urn:microsoft.com/office/officeart/2005/8/layout/hierarchy1"/>
    <dgm:cxn modelId="{87ADB132-7CF4-469A-A8BD-F50A581FC3C3}" type="presParOf" srcId="{E9E08D07-E785-4B43-B22F-57D939F7E537}" destId="{48BFB869-EA0C-4854-A9CB-A06618C0B17F}" srcOrd="0" destOrd="0" presId="urn:microsoft.com/office/officeart/2005/8/layout/hierarchy1"/>
    <dgm:cxn modelId="{54884FEF-4850-4668-8157-5C1B49598118}" type="presParOf" srcId="{E9E08D07-E785-4B43-B22F-57D939F7E537}" destId="{3D922406-A1A2-4F78-856D-9D96FD2E2378}" srcOrd="1" destOrd="0" presId="urn:microsoft.com/office/officeart/2005/8/layout/hierarchy1"/>
    <dgm:cxn modelId="{93813076-6EA9-432B-8EAE-A8ABE8E3E018}" type="presParOf" srcId="{090D659F-2359-4C65-948F-1CD9EB942E1F}" destId="{CC7EEE64-D1F1-49E4-B51A-827A32B546C5}" srcOrd="1" destOrd="0" presId="urn:microsoft.com/office/officeart/2005/8/layout/hierarchy1"/>
    <dgm:cxn modelId="{D1376102-E183-4F58-B6F0-EEE5A680F614}" type="presParOf" srcId="{CC7EEE64-D1F1-49E4-B51A-827A32B546C5}" destId="{7344D9AC-A6FD-41BA-93CA-782E7C5F4C02}" srcOrd="0" destOrd="0" presId="urn:microsoft.com/office/officeart/2005/8/layout/hierarchy1"/>
    <dgm:cxn modelId="{CBCE0F6D-130E-44D9-979B-68515E36F63F}" type="presParOf" srcId="{CC7EEE64-D1F1-49E4-B51A-827A32B546C5}" destId="{6909A492-3F36-4CCF-A91B-DC2DC27FBCFB}" srcOrd="1" destOrd="0" presId="urn:microsoft.com/office/officeart/2005/8/layout/hierarchy1"/>
    <dgm:cxn modelId="{C0F7AD6D-BA76-4F24-95A5-F1F84E1EEB5E}" type="presParOf" srcId="{6909A492-3F36-4CCF-A91B-DC2DC27FBCFB}" destId="{689AAF44-7B50-487D-893B-722FD4025B79}" srcOrd="0" destOrd="0" presId="urn:microsoft.com/office/officeart/2005/8/layout/hierarchy1"/>
    <dgm:cxn modelId="{76E8F759-6E46-4F3E-A531-E5A911D403BD}" type="presParOf" srcId="{689AAF44-7B50-487D-893B-722FD4025B79}" destId="{DEB69E2F-2B8B-40A7-80B2-5E11E19968E8}" srcOrd="0" destOrd="0" presId="urn:microsoft.com/office/officeart/2005/8/layout/hierarchy1"/>
    <dgm:cxn modelId="{07E7D044-706E-4A40-BDB5-92D939533991}" type="presParOf" srcId="{689AAF44-7B50-487D-893B-722FD4025B79}" destId="{2FB623D2-C57C-414E-ADC3-7349606C85E7}" srcOrd="1" destOrd="0" presId="urn:microsoft.com/office/officeart/2005/8/layout/hierarchy1"/>
    <dgm:cxn modelId="{0D07EB92-65A4-4BFF-AFFC-FFEAEAF08E4B}" type="presParOf" srcId="{6909A492-3F36-4CCF-A91B-DC2DC27FBCFB}" destId="{88A52364-AFDC-4BF0-87D2-AECBC54C2A28}" srcOrd="1" destOrd="0" presId="urn:microsoft.com/office/officeart/2005/8/layout/hierarchy1"/>
    <dgm:cxn modelId="{10B897DA-8031-4B88-ADDC-0C0BF5F141B1}" type="presParOf" srcId="{88A52364-AFDC-4BF0-87D2-AECBC54C2A28}" destId="{DFDC05EF-E834-45E3-9D0E-B025A23C8A7F}" srcOrd="0" destOrd="0" presId="urn:microsoft.com/office/officeart/2005/8/layout/hierarchy1"/>
    <dgm:cxn modelId="{46206D12-0DBC-42EA-84D7-5FA6F5FC3AD1}" type="presParOf" srcId="{88A52364-AFDC-4BF0-87D2-AECBC54C2A28}" destId="{2065735A-5401-49E8-B2CB-6E35D8A630B1}" srcOrd="1" destOrd="0" presId="urn:microsoft.com/office/officeart/2005/8/layout/hierarchy1"/>
    <dgm:cxn modelId="{9525D007-1665-4372-A68E-BB7801C81734}" type="presParOf" srcId="{2065735A-5401-49E8-B2CB-6E35D8A630B1}" destId="{311D3046-0967-472E-95FD-47AFA2D6C129}" srcOrd="0" destOrd="0" presId="urn:microsoft.com/office/officeart/2005/8/layout/hierarchy1"/>
    <dgm:cxn modelId="{89B6EED8-878A-4997-9BDC-B4A4EC1F56C9}" type="presParOf" srcId="{311D3046-0967-472E-95FD-47AFA2D6C129}" destId="{BDDA32DD-3D0A-42E5-9508-20E7382717D1}" srcOrd="0" destOrd="0" presId="urn:microsoft.com/office/officeart/2005/8/layout/hierarchy1"/>
    <dgm:cxn modelId="{03F128F0-DC38-4702-96CD-98804F41D8A3}" type="presParOf" srcId="{311D3046-0967-472E-95FD-47AFA2D6C129}" destId="{7387C5F6-145A-4592-B85C-8BAB8405749D}" srcOrd="1" destOrd="0" presId="urn:microsoft.com/office/officeart/2005/8/layout/hierarchy1"/>
    <dgm:cxn modelId="{BEA7BFEF-9EB9-49FE-B6F1-AEA5FCCBFCB7}" type="presParOf" srcId="{2065735A-5401-49E8-B2CB-6E35D8A630B1}" destId="{04445B14-4E27-490A-9211-34E6290D3484}" srcOrd="1" destOrd="0" presId="urn:microsoft.com/office/officeart/2005/8/layout/hierarchy1"/>
    <dgm:cxn modelId="{5244B093-12D5-483A-AB38-0CC130B2D814}" type="presParOf" srcId="{88A52364-AFDC-4BF0-87D2-AECBC54C2A28}" destId="{08762BF9-FC9D-4E90-9FCB-73CA26AF3BBC}" srcOrd="2" destOrd="0" presId="urn:microsoft.com/office/officeart/2005/8/layout/hierarchy1"/>
    <dgm:cxn modelId="{34FA36F1-92C3-4145-9D7C-CA23BD44793A}" type="presParOf" srcId="{88A52364-AFDC-4BF0-87D2-AECBC54C2A28}" destId="{55814B24-DF64-4AAA-9B38-C64E35481C37}" srcOrd="3" destOrd="0" presId="urn:microsoft.com/office/officeart/2005/8/layout/hierarchy1"/>
    <dgm:cxn modelId="{240FCF76-8E26-48A4-974B-1E52320E4E04}" type="presParOf" srcId="{55814B24-DF64-4AAA-9B38-C64E35481C37}" destId="{36F7F3E9-AC13-4738-97C4-E7DC3E2AC4C3}" srcOrd="0" destOrd="0" presId="urn:microsoft.com/office/officeart/2005/8/layout/hierarchy1"/>
    <dgm:cxn modelId="{D82DC3C3-FFFF-4B73-A910-6A28CE3CC28B}" type="presParOf" srcId="{36F7F3E9-AC13-4738-97C4-E7DC3E2AC4C3}" destId="{E1C1ECB6-92DB-42C1-8E11-DE5DED60DFBA}" srcOrd="0" destOrd="0" presId="urn:microsoft.com/office/officeart/2005/8/layout/hierarchy1"/>
    <dgm:cxn modelId="{319EDDEB-B063-44CC-B8BC-147588DC7EC0}" type="presParOf" srcId="{36F7F3E9-AC13-4738-97C4-E7DC3E2AC4C3}" destId="{48E813BD-8B4A-4591-8C83-66BD71CCF34C}" srcOrd="1" destOrd="0" presId="urn:microsoft.com/office/officeart/2005/8/layout/hierarchy1"/>
    <dgm:cxn modelId="{539BE27B-F900-44C4-9E50-1115D21573FD}" type="presParOf" srcId="{55814B24-DF64-4AAA-9B38-C64E35481C37}" destId="{C9672777-98E5-4757-AD7D-C60AAEE76EE1}" srcOrd="1" destOrd="0" presId="urn:microsoft.com/office/officeart/2005/8/layout/hierarchy1"/>
    <dgm:cxn modelId="{81F41B04-0139-4689-9F87-315212E93E14}" type="presParOf" srcId="{88A52364-AFDC-4BF0-87D2-AECBC54C2A28}" destId="{7766C4AB-AD29-4BE7-BEF0-D78C22D54B2E}" srcOrd="4" destOrd="0" presId="urn:microsoft.com/office/officeart/2005/8/layout/hierarchy1"/>
    <dgm:cxn modelId="{C4E51885-FEBC-4560-9EDC-4B7D119CC655}" type="presParOf" srcId="{88A52364-AFDC-4BF0-87D2-AECBC54C2A28}" destId="{AE02593A-B500-439F-8EBF-9CA89E124D55}" srcOrd="5" destOrd="0" presId="urn:microsoft.com/office/officeart/2005/8/layout/hierarchy1"/>
    <dgm:cxn modelId="{C0BE4AB0-16E1-4CF0-AFBC-C8D472057345}" type="presParOf" srcId="{AE02593A-B500-439F-8EBF-9CA89E124D55}" destId="{95592E4B-3132-4E8F-B52E-E99D4F721761}" srcOrd="0" destOrd="0" presId="urn:microsoft.com/office/officeart/2005/8/layout/hierarchy1"/>
    <dgm:cxn modelId="{06B26FAF-2936-4B99-838E-EF2A53759D1E}" type="presParOf" srcId="{95592E4B-3132-4E8F-B52E-E99D4F721761}" destId="{27C3D375-A60C-4F19-B66D-C436A14BB2E4}" srcOrd="0" destOrd="0" presId="urn:microsoft.com/office/officeart/2005/8/layout/hierarchy1"/>
    <dgm:cxn modelId="{7848A619-F1AC-4760-A643-ED2D8B57CEBF}" type="presParOf" srcId="{95592E4B-3132-4E8F-B52E-E99D4F721761}" destId="{5B5A1E12-A744-48D4-AAE7-F18511E836CF}" srcOrd="1" destOrd="0" presId="urn:microsoft.com/office/officeart/2005/8/layout/hierarchy1"/>
    <dgm:cxn modelId="{D7E4B80D-7E44-40B6-AD82-3FEC37E83D85}" type="presParOf" srcId="{AE02593A-B500-439F-8EBF-9CA89E124D55}" destId="{0F70E653-630E-4B68-B3CA-94A5D0AD2740}" srcOrd="1" destOrd="0" presId="urn:microsoft.com/office/officeart/2005/8/layout/hierarchy1"/>
    <dgm:cxn modelId="{A0EE0EBE-8C9D-41D2-B1EE-466E59F809CE}" type="presParOf" srcId="{491BF65B-037C-4C33-A87F-4F8D9E04E6A1}" destId="{1567D1FE-74BD-4F83-BD97-C7703B87B498}" srcOrd="2" destOrd="0" presId="urn:microsoft.com/office/officeart/2005/8/layout/hierarchy1"/>
    <dgm:cxn modelId="{E3CBA63E-87BE-4E8A-8A64-6EE64B9A0C1B}" type="presParOf" srcId="{491BF65B-037C-4C33-A87F-4F8D9E04E6A1}" destId="{423DFDF1-6AE0-415C-BE0D-58E85B1FDB7A}" srcOrd="3" destOrd="0" presId="urn:microsoft.com/office/officeart/2005/8/layout/hierarchy1"/>
    <dgm:cxn modelId="{E179A40B-CA4F-4203-BDCB-5E3159EB55BC}" type="presParOf" srcId="{423DFDF1-6AE0-415C-BE0D-58E85B1FDB7A}" destId="{CA9992D3-3C94-41D2-87DA-411E46AC765F}" srcOrd="0" destOrd="0" presId="urn:microsoft.com/office/officeart/2005/8/layout/hierarchy1"/>
    <dgm:cxn modelId="{444A2256-F463-4EA3-99C6-1F18FAC05B43}" type="presParOf" srcId="{CA9992D3-3C94-41D2-87DA-411E46AC765F}" destId="{BFEE3F58-31D4-492D-953A-C918A69DF346}" srcOrd="0" destOrd="0" presId="urn:microsoft.com/office/officeart/2005/8/layout/hierarchy1"/>
    <dgm:cxn modelId="{19A85E3A-02C5-4F81-8C2D-532D7025961E}" type="presParOf" srcId="{CA9992D3-3C94-41D2-87DA-411E46AC765F}" destId="{6FAE31B1-6D7B-438B-ABAF-CEC82BBC3D89}" srcOrd="1" destOrd="0" presId="urn:microsoft.com/office/officeart/2005/8/layout/hierarchy1"/>
    <dgm:cxn modelId="{F47CF681-940C-4573-B8F3-DE8E182361A8}" type="presParOf" srcId="{423DFDF1-6AE0-415C-BE0D-58E85B1FDB7A}" destId="{485D0110-31CD-4926-BAFA-148F7867A378}" srcOrd="1" destOrd="0" presId="urn:microsoft.com/office/officeart/2005/8/layout/hierarchy1"/>
    <dgm:cxn modelId="{4941A7CE-8ADD-4818-93BC-38641616EF1A}" type="presParOf" srcId="{485D0110-31CD-4926-BAFA-148F7867A378}" destId="{55E4F53A-86D0-484F-A2A9-6D87105A522B}" srcOrd="0" destOrd="0" presId="urn:microsoft.com/office/officeart/2005/8/layout/hierarchy1"/>
    <dgm:cxn modelId="{A674E730-E80A-4F80-994B-8742280564FA}" type="presParOf" srcId="{485D0110-31CD-4926-BAFA-148F7867A378}" destId="{E0EB9D92-E12D-429B-B90C-7E1B1A1BE7C9}" srcOrd="1" destOrd="0" presId="urn:microsoft.com/office/officeart/2005/8/layout/hierarchy1"/>
    <dgm:cxn modelId="{0CF2D785-8199-45A7-AC7B-3DD3C90A4958}" type="presParOf" srcId="{E0EB9D92-E12D-429B-B90C-7E1B1A1BE7C9}" destId="{E0F11556-906D-4E00-902C-F452022D2C78}" srcOrd="0" destOrd="0" presId="urn:microsoft.com/office/officeart/2005/8/layout/hierarchy1"/>
    <dgm:cxn modelId="{AE228AD1-D2C7-499C-BD89-67D71A93828D}" type="presParOf" srcId="{E0F11556-906D-4E00-902C-F452022D2C78}" destId="{EE6B3870-47AD-4A57-A898-FB6A43C64BF3}" srcOrd="0" destOrd="0" presId="urn:microsoft.com/office/officeart/2005/8/layout/hierarchy1"/>
    <dgm:cxn modelId="{8D2055A4-ACE5-45ED-86AF-4E6B2CC406F9}" type="presParOf" srcId="{E0F11556-906D-4E00-902C-F452022D2C78}" destId="{33820154-A06F-421C-BFD0-7A7B972B5210}" srcOrd="1" destOrd="0" presId="urn:microsoft.com/office/officeart/2005/8/layout/hierarchy1"/>
    <dgm:cxn modelId="{6D006C6E-9FDB-45EE-ABBB-BE38BBEB7269}" type="presParOf" srcId="{E0EB9D92-E12D-429B-B90C-7E1B1A1BE7C9}" destId="{59F6383A-8E23-4821-AAD0-84EB9DEED85B}" srcOrd="1" destOrd="0" presId="urn:microsoft.com/office/officeart/2005/8/layout/hierarchy1"/>
    <dgm:cxn modelId="{7FC787F4-8A7D-48E6-970C-27496B77A982}" type="presParOf" srcId="{59F6383A-8E23-4821-AAD0-84EB9DEED85B}" destId="{C49844BC-CEDE-4FD8-A7A8-AEE2FF61DDF1}" srcOrd="0" destOrd="0" presId="urn:microsoft.com/office/officeart/2005/8/layout/hierarchy1"/>
    <dgm:cxn modelId="{B545CFC4-270D-454D-BB0F-7CC838ED853D}" type="presParOf" srcId="{59F6383A-8E23-4821-AAD0-84EB9DEED85B}" destId="{06977ACE-B187-41C9-B148-E2DDFFBBAD79}" srcOrd="1" destOrd="0" presId="urn:microsoft.com/office/officeart/2005/8/layout/hierarchy1"/>
    <dgm:cxn modelId="{FECFDB93-D81B-4D60-B226-E7E4585285D6}" type="presParOf" srcId="{06977ACE-B187-41C9-B148-E2DDFFBBAD79}" destId="{08490C73-253E-4A37-9AF2-5B437031D88C}" srcOrd="0" destOrd="0" presId="urn:microsoft.com/office/officeart/2005/8/layout/hierarchy1"/>
    <dgm:cxn modelId="{C75D1A79-0F68-4802-85BE-253BB8B695C1}" type="presParOf" srcId="{08490C73-253E-4A37-9AF2-5B437031D88C}" destId="{4FD113CD-E17C-440C-9F4B-E8B4D7086EE7}" srcOrd="0" destOrd="0" presId="urn:microsoft.com/office/officeart/2005/8/layout/hierarchy1"/>
    <dgm:cxn modelId="{786510C8-2F07-4357-9A01-917F817F93CE}" type="presParOf" srcId="{08490C73-253E-4A37-9AF2-5B437031D88C}" destId="{C5559004-A956-4C43-A62A-53F576E167D2}" srcOrd="1" destOrd="0" presId="urn:microsoft.com/office/officeart/2005/8/layout/hierarchy1"/>
    <dgm:cxn modelId="{5BAADC6C-1678-439B-8604-D077A33AA107}" type="presParOf" srcId="{06977ACE-B187-41C9-B148-E2DDFFBBAD79}" destId="{A48E3C60-A5AD-414C-9282-E8F8D6BB4DF0}" srcOrd="1" destOrd="0" presId="urn:microsoft.com/office/officeart/2005/8/layout/hierarchy1"/>
    <dgm:cxn modelId="{A2327C8A-5C46-42A8-BEE6-E4E5247BF7B8}" type="presParOf" srcId="{59F6383A-8E23-4821-AAD0-84EB9DEED85B}" destId="{4BE922AD-7E1F-4B5E-AF83-A5E76E5766DE}" srcOrd="2" destOrd="0" presId="urn:microsoft.com/office/officeart/2005/8/layout/hierarchy1"/>
    <dgm:cxn modelId="{D9B0B458-8767-4713-BF3D-6B71ED439ED0}" type="presParOf" srcId="{59F6383A-8E23-4821-AAD0-84EB9DEED85B}" destId="{34E1EB4A-A8CB-4561-AB3B-67A6F10DB5CF}" srcOrd="3" destOrd="0" presId="urn:microsoft.com/office/officeart/2005/8/layout/hierarchy1"/>
    <dgm:cxn modelId="{3439F6B0-5B94-4D82-A685-56B01C8555F0}" type="presParOf" srcId="{34E1EB4A-A8CB-4561-AB3B-67A6F10DB5CF}" destId="{C9737675-03DB-4908-9012-548179D852BB}" srcOrd="0" destOrd="0" presId="urn:microsoft.com/office/officeart/2005/8/layout/hierarchy1"/>
    <dgm:cxn modelId="{CD80DEA9-9174-4655-B2ED-23B149356937}" type="presParOf" srcId="{C9737675-03DB-4908-9012-548179D852BB}" destId="{D18D1EBE-8527-4E65-9DBD-D9CDEBD98BDE}" srcOrd="0" destOrd="0" presId="urn:microsoft.com/office/officeart/2005/8/layout/hierarchy1"/>
    <dgm:cxn modelId="{2F1014ED-57B1-41B8-A0E1-10F3FBCD276F}" type="presParOf" srcId="{C9737675-03DB-4908-9012-548179D852BB}" destId="{A7AAC269-4C50-4E63-B132-728B59F30A31}" srcOrd="1" destOrd="0" presId="urn:microsoft.com/office/officeart/2005/8/layout/hierarchy1"/>
    <dgm:cxn modelId="{2B666E01-82F4-4080-8364-8E5E144E02B6}" type="presParOf" srcId="{34E1EB4A-A8CB-4561-AB3B-67A6F10DB5CF}" destId="{1FF5B46C-EEF3-415C-8AFC-56A4342D352B}" srcOrd="1" destOrd="0" presId="urn:microsoft.com/office/officeart/2005/8/layout/hierarchy1"/>
  </dgm:cxnLst>
  <dgm:bg/>
  <dgm:whole>
    <a:ln w="9525" cap="flat" cmpd="sng" algn="ctr">
      <a:solidFill>
        <a:schemeClr val="bg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BC67B0-2289-4F2C-85A9-A4299A29CB1B}" type="doc">
      <dgm:prSet loTypeId="urn:microsoft.com/office/officeart/2005/8/layout/hierarchy6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82EF2C4D-424D-4D0A-AF12-CEB22028CB0B}">
      <dgm:prSet phldrT="[Текст]" custT="1"/>
      <dgm:spPr>
        <a:solidFill>
          <a:srgbClr val="CC99FF"/>
        </a:solidFill>
      </dgm:spPr>
      <dgm:t>
        <a:bodyPr/>
        <a:lstStyle/>
        <a:p>
          <a:r>
            <a:rPr lang="ru-RU" sz="2800" b="1" dirty="0"/>
            <a:t>Алгебра</a:t>
          </a:r>
        </a:p>
        <a:p>
          <a:r>
            <a:rPr lang="ru-RU" sz="2800" b="1" dirty="0"/>
            <a:t>3 задания</a:t>
          </a:r>
        </a:p>
      </dgm:t>
    </dgm:pt>
    <dgm:pt modelId="{F3727EC9-0392-4EA0-9066-42D7AD345BBC}" type="parTrans" cxnId="{CE8F296F-B057-4E80-9EDA-20015686382A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83DD7014-96B8-4D7A-A3F3-2F6FFC8529B7}" type="sibTrans" cxnId="{CE8F296F-B057-4E80-9EDA-20015686382A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A9BF28C1-5B0A-4889-8E10-2593CA902FE5}">
      <dgm:prSet phldrT="[Текст]" custT="1"/>
      <dgm:spPr>
        <a:solidFill>
          <a:srgbClr val="CC99FF"/>
        </a:solidFill>
      </dgm:spPr>
      <dgm:t>
        <a:bodyPr/>
        <a:lstStyle/>
        <a:p>
          <a:r>
            <a:rPr lang="ru-RU" sz="2400" b="1" dirty="0"/>
            <a:t>Геометрия</a:t>
          </a:r>
        </a:p>
        <a:p>
          <a:r>
            <a:rPr lang="ru-RU" sz="2400" b="1" dirty="0"/>
            <a:t>3 задания</a:t>
          </a:r>
        </a:p>
      </dgm:t>
    </dgm:pt>
    <dgm:pt modelId="{28A8E66D-DAA8-4B8F-AE19-422BD0E968D7}" type="parTrans" cxnId="{7FBF5E61-3F3D-4BBE-B20E-9FD3255FFFC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C469516B-3E69-4171-9E50-54B1D294B81E}" type="sibTrans" cxnId="{7FBF5E61-3F3D-4BBE-B20E-9FD3255FFFC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76A19443-5C35-49E2-BCDA-6FAFC236AD76}">
      <dgm:prSet custT="1"/>
      <dgm:spPr>
        <a:solidFill>
          <a:srgbClr val="CCECFF"/>
        </a:solidFill>
      </dgm:spPr>
      <dgm:t>
        <a:bodyPr/>
        <a:lstStyle/>
        <a:p>
          <a:r>
            <a:rPr lang="ru-RU" sz="2400" b="1" dirty="0"/>
            <a:t>Алгебраические выражения</a:t>
          </a:r>
        </a:p>
      </dgm:t>
    </dgm:pt>
    <dgm:pt modelId="{B126171F-A833-4435-8FED-631F105707F9}" type="parTrans" cxnId="{0F10822F-346E-4438-BAF0-4834576B734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D3611FB8-E021-44B0-9562-AE6F79260C55}" type="sibTrans" cxnId="{0F10822F-346E-4438-BAF0-4834576B734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E178413B-D3EB-40DC-935B-16361B45BCD0}">
      <dgm:prSet custT="1"/>
      <dgm:spPr>
        <a:solidFill>
          <a:srgbClr val="CCECFF"/>
        </a:solidFill>
      </dgm:spPr>
      <dgm:t>
        <a:bodyPr/>
        <a:lstStyle/>
        <a:p>
          <a:r>
            <a:rPr lang="ru-RU" sz="2400" b="1" dirty="0"/>
            <a:t>Уравнения и неравенства</a:t>
          </a:r>
        </a:p>
      </dgm:t>
    </dgm:pt>
    <dgm:pt modelId="{5456D986-C52D-4D0F-BF56-4257AD4DB95A}" type="parTrans" cxnId="{134A1D6F-0BB7-43B6-B335-E022A9A7D6C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E4E6330D-423D-475E-A806-830585044236}" type="sibTrans" cxnId="{134A1D6F-0BB7-43B6-B335-E022A9A7D6C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FC113601-89C4-4C17-B2B5-4B2C79EEDE3E}">
      <dgm:prSet custT="1"/>
      <dgm:spPr>
        <a:solidFill>
          <a:srgbClr val="CCECFF"/>
        </a:solidFill>
      </dgm:spPr>
      <dgm:t>
        <a:bodyPr/>
        <a:lstStyle/>
        <a:p>
          <a:r>
            <a:rPr lang="ru-RU" sz="2400" b="1" dirty="0"/>
            <a:t>Функции и графики</a:t>
          </a:r>
        </a:p>
      </dgm:t>
    </dgm:pt>
    <dgm:pt modelId="{9EE18362-1AC5-4A39-BFE2-66E9239FD0E9}" type="parTrans" cxnId="{2B0506E9-E730-4BF6-A928-12F82E850E6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C3B6DF9C-CE23-494F-AEF6-3B77461D824A}" type="sibTrans" cxnId="{2B0506E9-E730-4BF6-A928-12F82E850E61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E94A61A7-014A-4C5F-9CAA-65A01EBBCA67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/>
            <a:t>Часть 2</a:t>
          </a:r>
        </a:p>
      </dgm:t>
    </dgm:pt>
    <dgm:pt modelId="{E297FA74-88DB-45F6-BFE6-9EFC615053AF}" type="sibTrans" cxnId="{79C9C4CD-4E3C-4650-967E-F35B7EBACC88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C90D9F03-22D7-49A7-A929-AFF8DB989043}" type="parTrans" cxnId="{79C9C4CD-4E3C-4650-967E-F35B7EBACC88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ED899092-E58B-467B-BCD6-D24AD6160CA4}" type="pres">
      <dgm:prSet presAssocID="{81BC67B0-2289-4F2C-85A9-A4299A29CB1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064E557-33D9-4912-B401-7100D7FAE4E3}" type="pres">
      <dgm:prSet presAssocID="{81BC67B0-2289-4F2C-85A9-A4299A29CB1B}" presName="hierFlow" presStyleCnt="0"/>
      <dgm:spPr/>
    </dgm:pt>
    <dgm:pt modelId="{81138151-1669-4223-B612-3B093AB2C4B4}" type="pres">
      <dgm:prSet presAssocID="{81BC67B0-2289-4F2C-85A9-A4299A29CB1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CBC356F9-9E9E-4B97-AB5C-32BAD8F0613D}" type="pres">
      <dgm:prSet presAssocID="{E94A61A7-014A-4C5F-9CAA-65A01EBBCA67}" presName="Name14" presStyleCnt="0"/>
      <dgm:spPr/>
    </dgm:pt>
    <dgm:pt modelId="{292E0430-CA0A-4411-814D-EE8C0054F59D}" type="pres">
      <dgm:prSet presAssocID="{E94A61A7-014A-4C5F-9CAA-65A01EBBCA67}" presName="level1Shape" presStyleLbl="node0" presStyleIdx="0" presStyleCnt="1" custScaleY="80563" custLinFactNeighborX="-69332" custLinFactNeighborY="-35449">
        <dgm:presLayoutVars>
          <dgm:chPref val="3"/>
        </dgm:presLayoutVars>
      </dgm:prSet>
      <dgm:spPr/>
    </dgm:pt>
    <dgm:pt modelId="{90B58174-371F-4BA9-ACF7-18DFBD2DEDC9}" type="pres">
      <dgm:prSet presAssocID="{E94A61A7-014A-4C5F-9CAA-65A01EBBCA67}" presName="hierChild2" presStyleCnt="0"/>
      <dgm:spPr/>
    </dgm:pt>
    <dgm:pt modelId="{C2877582-D68C-4433-9958-8DE5FB623A30}" type="pres">
      <dgm:prSet presAssocID="{F3727EC9-0392-4EA0-9066-42D7AD345BBC}" presName="Name19" presStyleLbl="parChTrans1D2" presStyleIdx="0" presStyleCnt="2"/>
      <dgm:spPr/>
    </dgm:pt>
    <dgm:pt modelId="{1A529A6E-6FED-4CAF-AC40-4598A653B4B9}" type="pres">
      <dgm:prSet presAssocID="{82EF2C4D-424D-4D0A-AF12-CEB22028CB0B}" presName="Name21" presStyleCnt="0"/>
      <dgm:spPr/>
    </dgm:pt>
    <dgm:pt modelId="{3CA21E71-864C-4C41-8CB1-F9818531049A}" type="pres">
      <dgm:prSet presAssocID="{82EF2C4D-424D-4D0A-AF12-CEB22028CB0B}" presName="level2Shape" presStyleLbl="node2" presStyleIdx="0" presStyleCnt="2" custScaleX="120857" custLinFactX="-7443" custLinFactNeighborX="-100000" custLinFactNeighborY="-7912"/>
      <dgm:spPr/>
    </dgm:pt>
    <dgm:pt modelId="{BD912E4E-B4D4-49EB-8228-BD318AEAF32C}" type="pres">
      <dgm:prSet presAssocID="{82EF2C4D-424D-4D0A-AF12-CEB22028CB0B}" presName="hierChild3" presStyleCnt="0"/>
      <dgm:spPr/>
    </dgm:pt>
    <dgm:pt modelId="{2910591F-5698-40AE-8E90-AF719186DB7F}" type="pres">
      <dgm:prSet presAssocID="{B126171F-A833-4435-8FED-631F105707F9}" presName="Name19" presStyleLbl="parChTrans1D3" presStyleIdx="0" presStyleCnt="3"/>
      <dgm:spPr/>
    </dgm:pt>
    <dgm:pt modelId="{5543055E-17AA-4E4F-99C9-2D0B37A1B3BD}" type="pres">
      <dgm:prSet presAssocID="{76A19443-5C35-49E2-BCDA-6FAFC236AD76}" presName="Name21" presStyleCnt="0"/>
      <dgm:spPr/>
    </dgm:pt>
    <dgm:pt modelId="{8F697CFC-4009-4FE2-B12B-7DB2E65D8520}" type="pres">
      <dgm:prSet presAssocID="{76A19443-5C35-49E2-BCDA-6FAFC236AD76}" presName="level2Shape" presStyleLbl="node3" presStyleIdx="0" presStyleCnt="3" custScaleX="148136" custLinFactNeighborX="7244"/>
      <dgm:spPr/>
    </dgm:pt>
    <dgm:pt modelId="{523C59C8-8400-49CB-B50D-CE6E5F5C1F63}" type="pres">
      <dgm:prSet presAssocID="{76A19443-5C35-49E2-BCDA-6FAFC236AD76}" presName="hierChild3" presStyleCnt="0"/>
      <dgm:spPr/>
    </dgm:pt>
    <dgm:pt modelId="{DF3946AD-485B-4384-8E8C-DC1C5A42BCB4}" type="pres">
      <dgm:prSet presAssocID="{5456D986-C52D-4D0F-BF56-4257AD4DB95A}" presName="Name19" presStyleLbl="parChTrans1D3" presStyleIdx="1" presStyleCnt="3"/>
      <dgm:spPr/>
    </dgm:pt>
    <dgm:pt modelId="{33E315FB-BD03-471B-AF23-197497041CFB}" type="pres">
      <dgm:prSet presAssocID="{E178413B-D3EB-40DC-935B-16361B45BCD0}" presName="Name21" presStyleCnt="0"/>
      <dgm:spPr/>
    </dgm:pt>
    <dgm:pt modelId="{553705A2-7BD9-46EE-9C3E-6706D9C88B07}" type="pres">
      <dgm:prSet presAssocID="{E178413B-D3EB-40DC-935B-16361B45BCD0}" presName="level2Shape" presStyleLbl="node3" presStyleIdx="1" presStyleCnt="3" custScaleX="119739" custLinFactNeighborX="6532" custLinFactNeighborY="1870"/>
      <dgm:spPr/>
    </dgm:pt>
    <dgm:pt modelId="{8E211381-18B0-49C1-8DDC-6EB7523ECD9A}" type="pres">
      <dgm:prSet presAssocID="{E178413B-D3EB-40DC-935B-16361B45BCD0}" presName="hierChild3" presStyleCnt="0"/>
      <dgm:spPr/>
    </dgm:pt>
    <dgm:pt modelId="{02EA307B-2629-49C0-ADD2-00D4CA84C45A}" type="pres">
      <dgm:prSet presAssocID="{9EE18362-1AC5-4A39-BFE2-66E9239FD0E9}" presName="Name19" presStyleLbl="parChTrans1D3" presStyleIdx="2" presStyleCnt="3"/>
      <dgm:spPr/>
    </dgm:pt>
    <dgm:pt modelId="{22BEBF3A-0ECD-4CB9-89FB-83086841F125}" type="pres">
      <dgm:prSet presAssocID="{FC113601-89C4-4C17-B2B5-4B2C79EEDE3E}" presName="Name21" presStyleCnt="0"/>
      <dgm:spPr/>
    </dgm:pt>
    <dgm:pt modelId="{4C304DA3-3FB2-4F4B-9D08-7AE3CCC3A8B7}" type="pres">
      <dgm:prSet presAssocID="{FC113601-89C4-4C17-B2B5-4B2C79EEDE3E}" presName="level2Shape" presStyleLbl="node3" presStyleIdx="2" presStyleCnt="3"/>
      <dgm:spPr/>
    </dgm:pt>
    <dgm:pt modelId="{27BF35FF-75DE-4941-A723-04FDBCBE0D95}" type="pres">
      <dgm:prSet presAssocID="{FC113601-89C4-4C17-B2B5-4B2C79EEDE3E}" presName="hierChild3" presStyleCnt="0"/>
      <dgm:spPr/>
    </dgm:pt>
    <dgm:pt modelId="{77E24A10-AED2-4B61-9DAD-9F1656387E4D}" type="pres">
      <dgm:prSet presAssocID="{28A8E66D-DAA8-4B8F-AE19-422BD0E968D7}" presName="Name19" presStyleLbl="parChTrans1D2" presStyleIdx="1" presStyleCnt="2"/>
      <dgm:spPr/>
    </dgm:pt>
    <dgm:pt modelId="{3AB357BD-29F4-4C4C-9853-AA374AF58C19}" type="pres">
      <dgm:prSet presAssocID="{A9BF28C1-5B0A-4889-8E10-2593CA902FE5}" presName="Name21" presStyleCnt="0"/>
      <dgm:spPr/>
    </dgm:pt>
    <dgm:pt modelId="{0D455716-E944-4E79-9F6A-0DC7C05202E0}" type="pres">
      <dgm:prSet presAssocID="{A9BF28C1-5B0A-4889-8E10-2593CA902FE5}" presName="level2Shape" presStyleLbl="node2" presStyleIdx="1" presStyleCnt="2" custLinFactNeighborX="3096" custLinFactNeighborY="-11517"/>
      <dgm:spPr/>
    </dgm:pt>
    <dgm:pt modelId="{1CFA406E-3EB2-4889-8163-53E274A03FB3}" type="pres">
      <dgm:prSet presAssocID="{A9BF28C1-5B0A-4889-8E10-2593CA902FE5}" presName="hierChild3" presStyleCnt="0"/>
      <dgm:spPr/>
    </dgm:pt>
    <dgm:pt modelId="{84964843-251D-4711-BD85-ED57AE94CBAB}" type="pres">
      <dgm:prSet presAssocID="{81BC67B0-2289-4F2C-85A9-A4299A29CB1B}" presName="bgShapesFlow" presStyleCnt="0"/>
      <dgm:spPr/>
    </dgm:pt>
  </dgm:ptLst>
  <dgm:cxnLst>
    <dgm:cxn modelId="{0F10822F-346E-4438-BAF0-4834576B7341}" srcId="{82EF2C4D-424D-4D0A-AF12-CEB22028CB0B}" destId="{76A19443-5C35-49E2-BCDA-6FAFC236AD76}" srcOrd="0" destOrd="0" parTransId="{B126171F-A833-4435-8FED-631F105707F9}" sibTransId="{D3611FB8-E021-44B0-9562-AE6F79260C55}"/>
    <dgm:cxn modelId="{7FBF5E61-3F3D-4BBE-B20E-9FD3255FFFC0}" srcId="{E94A61A7-014A-4C5F-9CAA-65A01EBBCA67}" destId="{A9BF28C1-5B0A-4889-8E10-2593CA902FE5}" srcOrd="1" destOrd="0" parTransId="{28A8E66D-DAA8-4B8F-AE19-422BD0E968D7}" sibTransId="{C469516B-3E69-4171-9E50-54B1D294B81E}"/>
    <dgm:cxn modelId="{1A2C8941-72F3-49F2-B2DC-F5139F1F02DE}" type="presOf" srcId="{F3727EC9-0392-4EA0-9066-42D7AD345BBC}" destId="{C2877582-D68C-4433-9958-8DE5FB623A30}" srcOrd="0" destOrd="0" presId="urn:microsoft.com/office/officeart/2005/8/layout/hierarchy6"/>
    <dgm:cxn modelId="{2C3F7F69-ED67-4ACF-9A31-C82806AC6ECE}" type="presOf" srcId="{FC113601-89C4-4C17-B2B5-4B2C79EEDE3E}" destId="{4C304DA3-3FB2-4F4B-9D08-7AE3CCC3A8B7}" srcOrd="0" destOrd="0" presId="urn:microsoft.com/office/officeart/2005/8/layout/hierarchy6"/>
    <dgm:cxn modelId="{9AF7C44A-3DC4-45D7-9483-9C03194BBC13}" type="presOf" srcId="{E94A61A7-014A-4C5F-9CAA-65A01EBBCA67}" destId="{292E0430-CA0A-4411-814D-EE8C0054F59D}" srcOrd="0" destOrd="0" presId="urn:microsoft.com/office/officeart/2005/8/layout/hierarchy6"/>
    <dgm:cxn modelId="{134A1D6F-0BB7-43B6-B335-E022A9A7D6C1}" srcId="{82EF2C4D-424D-4D0A-AF12-CEB22028CB0B}" destId="{E178413B-D3EB-40DC-935B-16361B45BCD0}" srcOrd="1" destOrd="0" parTransId="{5456D986-C52D-4D0F-BF56-4257AD4DB95A}" sibTransId="{E4E6330D-423D-475E-A806-830585044236}"/>
    <dgm:cxn modelId="{CE8F296F-B057-4E80-9EDA-20015686382A}" srcId="{E94A61A7-014A-4C5F-9CAA-65A01EBBCA67}" destId="{82EF2C4D-424D-4D0A-AF12-CEB22028CB0B}" srcOrd="0" destOrd="0" parTransId="{F3727EC9-0392-4EA0-9066-42D7AD345BBC}" sibTransId="{83DD7014-96B8-4D7A-A3F3-2F6FFC8529B7}"/>
    <dgm:cxn modelId="{8742BC7B-6EB2-4C84-8BD3-4D6249D69070}" type="presOf" srcId="{5456D986-C52D-4D0F-BF56-4257AD4DB95A}" destId="{DF3946AD-485B-4384-8E8C-DC1C5A42BCB4}" srcOrd="0" destOrd="0" presId="urn:microsoft.com/office/officeart/2005/8/layout/hierarchy6"/>
    <dgm:cxn modelId="{3ECF0789-8B0A-43FE-AF48-D377860E56B3}" type="presOf" srcId="{E178413B-D3EB-40DC-935B-16361B45BCD0}" destId="{553705A2-7BD9-46EE-9C3E-6706D9C88B07}" srcOrd="0" destOrd="0" presId="urn:microsoft.com/office/officeart/2005/8/layout/hierarchy6"/>
    <dgm:cxn modelId="{2DBF0C90-896F-4FD0-9CDA-4C78BB802E28}" type="presOf" srcId="{82EF2C4D-424D-4D0A-AF12-CEB22028CB0B}" destId="{3CA21E71-864C-4C41-8CB1-F9818531049A}" srcOrd="0" destOrd="0" presId="urn:microsoft.com/office/officeart/2005/8/layout/hierarchy6"/>
    <dgm:cxn modelId="{D2BA4C9C-CC27-49F8-8630-6AB9C2134CB1}" type="presOf" srcId="{28A8E66D-DAA8-4B8F-AE19-422BD0E968D7}" destId="{77E24A10-AED2-4B61-9DAD-9F1656387E4D}" srcOrd="0" destOrd="0" presId="urn:microsoft.com/office/officeart/2005/8/layout/hierarchy6"/>
    <dgm:cxn modelId="{6B53A6A4-6BAB-4EC4-BD31-DB3BA560D6AE}" type="presOf" srcId="{9EE18362-1AC5-4A39-BFE2-66E9239FD0E9}" destId="{02EA307B-2629-49C0-ADD2-00D4CA84C45A}" srcOrd="0" destOrd="0" presId="urn:microsoft.com/office/officeart/2005/8/layout/hierarchy6"/>
    <dgm:cxn modelId="{79C9C4CD-4E3C-4650-967E-F35B7EBACC88}" srcId="{81BC67B0-2289-4F2C-85A9-A4299A29CB1B}" destId="{E94A61A7-014A-4C5F-9CAA-65A01EBBCA67}" srcOrd="0" destOrd="0" parTransId="{C90D9F03-22D7-49A7-A929-AFF8DB989043}" sibTransId="{E297FA74-88DB-45F6-BFE6-9EFC615053AF}"/>
    <dgm:cxn modelId="{746BBED4-13C3-4EAA-9F56-F20FDE96548A}" type="presOf" srcId="{81BC67B0-2289-4F2C-85A9-A4299A29CB1B}" destId="{ED899092-E58B-467B-BCD6-D24AD6160CA4}" srcOrd="0" destOrd="0" presId="urn:microsoft.com/office/officeart/2005/8/layout/hierarchy6"/>
    <dgm:cxn modelId="{2B0506E9-E730-4BF6-A928-12F82E850E61}" srcId="{82EF2C4D-424D-4D0A-AF12-CEB22028CB0B}" destId="{FC113601-89C4-4C17-B2B5-4B2C79EEDE3E}" srcOrd="2" destOrd="0" parTransId="{9EE18362-1AC5-4A39-BFE2-66E9239FD0E9}" sibTransId="{C3B6DF9C-CE23-494F-AEF6-3B77461D824A}"/>
    <dgm:cxn modelId="{0ED5C0F4-DF06-4528-9F0C-1A9FF1A16EDC}" type="presOf" srcId="{B126171F-A833-4435-8FED-631F105707F9}" destId="{2910591F-5698-40AE-8E90-AF719186DB7F}" srcOrd="0" destOrd="0" presId="urn:microsoft.com/office/officeart/2005/8/layout/hierarchy6"/>
    <dgm:cxn modelId="{D287CBF8-1DA6-44BA-A42F-20E8BE328CE6}" type="presOf" srcId="{A9BF28C1-5B0A-4889-8E10-2593CA902FE5}" destId="{0D455716-E944-4E79-9F6A-0DC7C05202E0}" srcOrd="0" destOrd="0" presId="urn:microsoft.com/office/officeart/2005/8/layout/hierarchy6"/>
    <dgm:cxn modelId="{4DD814FD-31C0-47F1-A602-FBC0B78541FA}" type="presOf" srcId="{76A19443-5C35-49E2-BCDA-6FAFC236AD76}" destId="{8F697CFC-4009-4FE2-B12B-7DB2E65D8520}" srcOrd="0" destOrd="0" presId="urn:microsoft.com/office/officeart/2005/8/layout/hierarchy6"/>
    <dgm:cxn modelId="{43FE3549-01BA-4049-84C3-C4D4415EF378}" type="presParOf" srcId="{ED899092-E58B-467B-BCD6-D24AD6160CA4}" destId="{5064E557-33D9-4912-B401-7100D7FAE4E3}" srcOrd="0" destOrd="0" presId="urn:microsoft.com/office/officeart/2005/8/layout/hierarchy6"/>
    <dgm:cxn modelId="{DACA7084-BD23-48C8-A520-B46F77E9EA3F}" type="presParOf" srcId="{5064E557-33D9-4912-B401-7100D7FAE4E3}" destId="{81138151-1669-4223-B612-3B093AB2C4B4}" srcOrd="0" destOrd="0" presId="urn:microsoft.com/office/officeart/2005/8/layout/hierarchy6"/>
    <dgm:cxn modelId="{03FD3A11-030F-4A27-8A03-BD0FD3115F14}" type="presParOf" srcId="{81138151-1669-4223-B612-3B093AB2C4B4}" destId="{CBC356F9-9E9E-4B97-AB5C-32BAD8F0613D}" srcOrd="0" destOrd="0" presId="urn:microsoft.com/office/officeart/2005/8/layout/hierarchy6"/>
    <dgm:cxn modelId="{EACB1E8D-3866-4A2C-B14E-8346B1A0FD62}" type="presParOf" srcId="{CBC356F9-9E9E-4B97-AB5C-32BAD8F0613D}" destId="{292E0430-CA0A-4411-814D-EE8C0054F59D}" srcOrd="0" destOrd="0" presId="urn:microsoft.com/office/officeart/2005/8/layout/hierarchy6"/>
    <dgm:cxn modelId="{ECF29A38-6B32-47D2-876F-CD38D35645BA}" type="presParOf" srcId="{CBC356F9-9E9E-4B97-AB5C-32BAD8F0613D}" destId="{90B58174-371F-4BA9-ACF7-18DFBD2DEDC9}" srcOrd="1" destOrd="0" presId="urn:microsoft.com/office/officeart/2005/8/layout/hierarchy6"/>
    <dgm:cxn modelId="{C60CCB64-ED68-4D1B-A3A1-0BF24031D53C}" type="presParOf" srcId="{90B58174-371F-4BA9-ACF7-18DFBD2DEDC9}" destId="{C2877582-D68C-4433-9958-8DE5FB623A30}" srcOrd="0" destOrd="0" presId="urn:microsoft.com/office/officeart/2005/8/layout/hierarchy6"/>
    <dgm:cxn modelId="{FE44CC40-245D-46C4-B41A-838963498BDF}" type="presParOf" srcId="{90B58174-371F-4BA9-ACF7-18DFBD2DEDC9}" destId="{1A529A6E-6FED-4CAF-AC40-4598A653B4B9}" srcOrd="1" destOrd="0" presId="urn:microsoft.com/office/officeart/2005/8/layout/hierarchy6"/>
    <dgm:cxn modelId="{68CDA791-DBA2-43BF-8493-15180BD10679}" type="presParOf" srcId="{1A529A6E-6FED-4CAF-AC40-4598A653B4B9}" destId="{3CA21E71-864C-4C41-8CB1-F9818531049A}" srcOrd="0" destOrd="0" presId="urn:microsoft.com/office/officeart/2005/8/layout/hierarchy6"/>
    <dgm:cxn modelId="{B27D61B3-27F3-4AE7-ABBA-A82A92B8903B}" type="presParOf" srcId="{1A529A6E-6FED-4CAF-AC40-4598A653B4B9}" destId="{BD912E4E-B4D4-49EB-8228-BD318AEAF32C}" srcOrd="1" destOrd="0" presId="urn:microsoft.com/office/officeart/2005/8/layout/hierarchy6"/>
    <dgm:cxn modelId="{7322316E-691A-4FE0-B9A3-54D74B7839F9}" type="presParOf" srcId="{BD912E4E-B4D4-49EB-8228-BD318AEAF32C}" destId="{2910591F-5698-40AE-8E90-AF719186DB7F}" srcOrd="0" destOrd="0" presId="urn:microsoft.com/office/officeart/2005/8/layout/hierarchy6"/>
    <dgm:cxn modelId="{9AFED678-DB3D-4412-A285-8BE9DEDA7583}" type="presParOf" srcId="{BD912E4E-B4D4-49EB-8228-BD318AEAF32C}" destId="{5543055E-17AA-4E4F-99C9-2D0B37A1B3BD}" srcOrd="1" destOrd="0" presId="urn:microsoft.com/office/officeart/2005/8/layout/hierarchy6"/>
    <dgm:cxn modelId="{0552E2D2-73C3-4A2C-8B34-5EC2FB58F7BD}" type="presParOf" srcId="{5543055E-17AA-4E4F-99C9-2D0B37A1B3BD}" destId="{8F697CFC-4009-4FE2-B12B-7DB2E65D8520}" srcOrd="0" destOrd="0" presId="urn:microsoft.com/office/officeart/2005/8/layout/hierarchy6"/>
    <dgm:cxn modelId="{D8052C79-77DB-49A8-98E0-0DD76ACF36D6}" type="presParOf" srcId="{5543055E-17AA-4E4F-99C9-2D0B37A1B3BD}" destId="{523C59C8-8400-49CB-B50D-CE6E5F5C1F63}" srcOrd="1" destOrd="0" presId="urn:microsoft.com/office/officeart/2005/8/layout/hierarchy6"/>
    <dgm:cxn modelId="{04F68238-A89A-47B8-95F4-5C96F0BEB7BB}" type="presParOf" srcId="{BD912E4E-B4D4-49EB-8228-BD318AEAF32C}" destId="{DF3946AD-485B-4384-8E8C-DC1C5A42BCB4}" srcOrd="2" destOrd="0" presId="urn:microsoft.com/office/officeart/2005/8/layout/hierarchy6"/>
    <dgm:cxn modelId="{84B494CC-713A-4F9C-B8E4-473CD930DD0C}" type="presParOf" srcId="{BD912E4E-B4D4-49EB-8228-BD318AEAF32C}" destId="{33E315FB-BD03-471B-AF23-197497041CFB}" srcOrd="3" destOrd="0" presId="urn:microsoft.com/office/officeart/2005/8/layout/hierarchy6"/>
    <dgm:cxn modelId="{F7934445-C6C3-491A-A9CA-03A8F6542DD9}" type="presParOf" srcId="{33E315FB-BD03-471B-AF23-197497041CFB}" destId="{553705A2-7BD9-46EE-9C3E-6706D9C88B07}" srcOrd="0" destOrd="0" presId="urn:microsoft.com/office/officeart/2005/8/layout/hierarchy6"/>
    <dgm:cxn modelId="{10C593A5-136A-4DF0-B7A7-EDC16B7EB064}" type="presParOf" srcId="{33E315FB-BD03-471B-AF23-197497041CFB}" destId="{8E211381-18B0-49C1-8DDC-6EB7523ECD9A}" srcOrd="1" destOrd="0" presId="urn:microsoft.com/office/officeart/2005/8/layout/hierarchy6"/>
    <dgm:cxn modelId="{54E1DCB9-4AF2-4CB1-B644-5583B25714A6}" type="presParOf" srcId="{BD912E4E-B4D4-49EB-8228-BD318AEAF32C}" destId="{02EA307B-2629-49C0-ADD2-00D4CA84C45A}" srcOrd="4" destOrd="0" presId="urn:microsoft.com/office/officeart/2005/8/layout/hierarchy6"/>
    <dgm:cxn modelId="{16824FC3-D257-4ADB-9689-99C16B6D22B7}" type="presParOf" srcId="{BD912E4E-B4D4-49EB-8228-BD318AEAF32C}" destId="{22BEBF3A-0ECD-4CB9-89FB-83086841F125}" srcOrd="5" destOrd="0" presId="urn:microsoft.com/office/officeart/2005/8/layout/hierarchy6"/>
    <dgm:cxn modelId="{DF72CE49-B673-43A9-BFA7-711B9C5C0F74}" type="presParOf" srcId="{22BEBF3A-0ECD-4CB9-89FB-83086841F125}" destId="{4C304DA3-3FB2-4F4B-9D08-7AE3CCC3A8B7}" srcOrd="0" destOrd="0" presId="urn:microsoft.com/office/officeart/2005/8/layout/hierarchy6"/>
    <dgm:cxn modelId="{3B925F3C-2C4C-4100-8267-2C4B142FA371}" type="presParOf" srcId="{22BEBF3A-0ECD-4CB9-89FB-83086841F125}" destId="{27BF35FF-75DE-4941-A723-04FDBCBE0D95}" srcOrd="1" destOrd="0" presId="urn:microsoft.com/office/officeart/2005/8/layout/hierarchy6"/>
    <dgm:cxn modelId="{1FE382FD-56EA-4AD5-8C77-67584AE3CDC0}" type="presParOf" srcId="{90B58174-371F-4BA9-ACF7-18DFBD2DEDC9}" destId="{77E24A10-AED2-4B61-9DAD-9F1656387E4D}" srcOrd="2" destOrd="0" presId="urn:microsoft.com/office/officeart/2005/8/layout/hierarchy6"/>
    <dgm:cxn modelId="{D574B92B-074E-4151-A1A7-9359F2FB1382}" type="presParOf" srcId="{90B58174-371F-4BA9-ACF7-18DFBD2DEDC9}" destId="{3AB357BD-29F4-4C4C-9853-AA374AF58C19}" srcOrd="3" destOrd="0" presId="urn:microsoft.com/office/officeart/2005/8/layout/hierarchy6"/>
    <dgm:cxn modelId="{E9A04892-B480-47CB-BBD9-4476E36A6D1E}" type="presParOf" srcId="{3AB357BD-29F4-4C4C-9853-AA374AF58C19}" destId="{0D455716-E944-4E79-9F6A-0DC7C05202E0}" srcOrd="0" destOrd="0" presId="urn:microsoft.com/office/officeart/2005/8/layout/hierarchy6"/>
    <dgm:cxn modelId="{2CFDC0C1-352B-4688-90D6-A0F7E320F4F6}" type="presParOf" srcId="{3AB357BD-29F4-4C4C-9853-AA374AF58C19}" destId="{1CFA406E-3EB2-4889-8163-53E274A03FB3}" srcOrd="1" destOrd="0" presId="urn:microsoft.com/office/officeart/2005/8/layout/hierarchy6"/>
    <dgm:cxn modelId="{AE38C810-4C33-4683-9BED-5092ABDA5BCC}" type="presParOf" srcId="{ED899092-E58B-467B-BCD6-D24AD6160CA4}" destId="{84964843-251D-4711-BD85-ED57AE94CBAB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40315-45DF-42B0-913B-95AEC65491BF}">
      <dsp:nvSpPr>
        <dsp:cNvPr id="0" name=""/>
        <dsp:cNvSpPr/>
      </dsp:nvSpPr>
      <dsp:spPr>
        <a:xfrm>
          <a:off x="3922" y="1619887"/>
          <a:ext cx="3365178" cy="12861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rgbClr val="660066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b="1" kern="1200" dirty="0"/>
            <a:t>Модули</a:t>
          </a:r>
        </a:p>
      </dsp:txBody>
      <dsp:txXfrm>
        <a:off x="41593" y="1657558"/>
        <a:ext cx="3289836" cy="1210844"/>
      </dsp:txXfrm>
    </dsp:sp>
    <dsp:sp modelId="{E3101B8D-25FE-434F-8C58-33CAA9FAE144}">
      <dsp:nvSpPr>
        <dsp:cNvPr id="0" name=""/>
        <dsp:cNvSpPr/>
      </dsp:nvSpPr>
      <dsp:spPr>
        <a:xfrm rot="17768572">
          <a:off x="2967257" y="1592533"/>
          <a:ext cx="1436721" cy="51152"/>
        </a:xfrm>
        <a:custGeom>
          <a:avLst/>
          <a:gdLst/>
          <a:ahLst/>
          <a:cxnLst/>
          <a:rect l="0" t="0" r="0" b="0"/>
          <a:pathLst>
            <a:path>
              <a:moveTo>
                <a:pt x="0" y="25576"/>
              </a:moveTo>
              <a:lnTo>
                <a:pt x="1436721" y="25576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b="1" kern="1200"/>
        </a:p>
      </dsp:txBody>
      <dsp:txXfrm>
        <a:off x="3649700" y="1582191"/>
        <a:ext cx="71836" cy="71836"/>
      </dsp:txXfrm>
    </dsp:sp>
    <dsp:sp modelId="{B4D16955-87D7-422D-8B13-2D498AB5EC55}">
      <dsp:nvSpPr>
        <dsp:cNvPr id="0" name=""/>
        <dsp:cNvSpPr/>
      </dsp:nvSpPr>
      <dsp:spPr>
        <a:xfrm>
          <a:off x="4002136" y="330144"/>
          <a:ext cx="4249765" cy="1286186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ln w="22225" cap="rnd" cmpd="sng" algn="ctr">
          <a:solidFill>
            <a:srgbClr val="660066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/>
            <a:t>Алгебра</a:t>
          </a:r>
        </a:p>
      </dsp:txBody>
      <dsp:txXfrm>
        <a:off x="4039807" y="367815"/>
        <a:ext cx="4174423" cy="1210844"/>
      </dsp:txXfrm>
    </dsp:sp>
    <dsp:sp modelId="{C9BCD776-8B40-4DCC-BE45-1ED6A45AD9FF}">
      <dsp:nvSpPr>
        <dsp:cNvPr id="0" name=""/>
        <dsp:cNvSpPr/>
      </dsp:nvSpPr>
      <dsp:spPr>
        <a:xfrm rot="208300">
          <a:off x="3368147" y="2268855"/>
          <a:ext cx="1038739" cy="51152"/>
        </a:xfrm>
        <a:custGeom>
          <a:avLst/>
          <a:gdLst/>
          <a:ahLst/>
          <a:cxnLst/>
          <a:rect l="0" t="0" r="0" b="0"/>
          <a:pathLst>
            <a:path>
              <a:moveTo>
                <a:pt x="0" y="25576"/>
              </a:moveTo>
              <a:lnTo>
                <a:pt x="1038739" y="25576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000" b="1" kern="1200"/>
        </a:p>
      </dsp:txBody>
      <dsp:txXfrm>
        <a:off x="3861549" y="2268462"/>
        <a:ext cx="51936" cy="51936"/>
      </dsp:txXfrm>
    </dsp:sp>
    <dsp:sp modelId="{29A6D29B-B26B-494C-B342-D75ACE9DFCEB}">
      <dsp:nvSpPr>
        <dsp:cNvPr id="0" name=""/>
        <dsp:cNvSpPr/>
      </dsp:nvSpPr>
      <dsp:spPr>
        <a:xfrm>
          <a:off x="4405934" y="1682788"/>
          <a:ext cx="4280865" cy="1286186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 w="22225" cap="rnd" cmpd="sng" algn="ctr">
          <a:solidFill>
            <a:srgbClr val="660066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/>
            <a:t>Геометрия</a:t>
          </a:r>
        </a:p>
      </dsp:txBody>
      <dsp:txXfrm>
        <a:off x="4443605" y="1720459"/>
        <a:ext cx="4205523" cy="1210844"/>
      </dsp:txXfrm>
    </dsp:sp>
    <dsp:sp modelId="{0790757A-7814-4544-AE74-E35BBDDD6C64}">
      <dsp:nvSpPr>
        <dsp:cNvPr id="0" name=""/>
        <dsp:cNvSpPr/>
      </dsp:nvSpPr>
      <dsp:spPr>
        <a:xfrm rot="3382233">
          <a:off x="2953038" y="3013837"/>
          <a:ext cx="1864996" cy="51152"/>
        </a:xfrm>
        <a:custGeom>
          <a:avLst/>
          <a:gdLst/>
          <a:ahLst/>
          <a:cxnLst/>
          <a:rect l="0" t="0" r="0" b="0"/>
          <a:pathLst>
            <a:path>
              <a:moveTo>
                <a:pt x="0" y="25576"/>
              </a:moveTo>
              <a:lnTo>
                <a:pt x="1864996" y="25576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b="1" kern="1200"/>
        </a:p>
      </dsp:txBody>
      <dsp:txXfrm>
        <a:off x="3838911" y="2992788"/>
        <a:ext cx="93249" cy="93249"/>
      </dsp:txXfrm>
    </dsp:sp>
    <dsp:sp modelId="{C519BEE7-0082-48C4-A7B4-337BED5673D1}">
      <dsp:nvSpPr>
        <dsp:cNvPr id="0" name=""/>
        <dsp:cNvSpPr/>
      </dsp:nvSpPr>
      <dsp:spPr>
        <a:xfrm>
          <a:off x="4401972" y="3113645"/>
          <a:ext cx="4284827" cy="1404399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ln w="22225" cap="rnd" cmpd="sng" algn="ctr">
          <a:solidFill>
            <a:srgbClr val="660066"/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/>
            <a:t>Реальная математика</a:t>
          </a:r>
        </a:p>
      </dsp:txBody>
      <dsp:txXfrm>
        <a:off x="4443105" y="3154778"/>
        <a:ext cx="4202561" cy="13221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E922AD-7E1F-4B5E-AF83-A5E76E5766DE}">
      <dsp:nvSpPr>
        <dsp:cNvPr id="0" name=""/>
        <dsp:cNvSpPr/>
      </dsp:nvSpPr>
      <dsp:spPr>
        <a:xfrm>
          <a:off x="6538411" y="3520283"/>
          <a:ext cx="900917" cy="563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8264"/>
              </a:lnTo>
              <a:lnTo>
                <a:pt x="900917" y="478264"/>
              </a:lnTo>
              <a:lnTo>
                <a:pt x="900917" y="563862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9844BC-CEDE-4FD8-A7A8-AEE2FF61DDF1}">
      <dsp:nvSpPr>
        <dsp:cNvPr id="0" name=""/>
        <dsp:cNvSpPr/>
      </dsp:nvSpPr>
      <dsp:spPr>
        <a:xfrm>
          <a:off x="5731348" y="3520283"/>
          <a:ext cx="807063" cy="544012"/>
        </a:xfrm>
        <a:custGeom>
          <a:avLst/>
          <a:gdLst/>
          <a:ahLst/>
          <a:cxnLst/>
          <a:rect l="0" t="0" r="0" b="0"/>
          <a:pathLst>
            <a:path>
              <a:moveTo>
                <a:pt x="807063" y="0"/>
              </a:moveTo>
              <a:lnTo>
                <a:pt x="807063" y="458415"/>
              </a:lnTo>
              <a:lnTo>
                <a:pt x="0" y="458415"/>
              </a:lnTo>
              <a:lnTo>
                <a:pt x="0" y="544012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E4F53A-86D0-484F-A2A9-6D87105A522B}">
      <dsp:nvSpPr>
        <dsp:cNvPr id="0" name=""/>
        <dsp:cNvSpPr/>
      </dsp:nvSpPr>
      <dsp:spPr>
        <a:xfrm>
          <a:off x="6447924" y="1924194"/>
          <a:ext cx="91440" cy="47603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0435"/>
              </a:lnTo>
              <a:lnTo>
                <a:pt x="90487" y="390435"/>
              </a:lnTo>
              <a:lnTo>
                <a:pt x="90487" y="476033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67D1FE-74BD-4F83-BD97-C7703B87B498}">
      <dsp:nvSpPr>
        <dsp:cNvPr id="0" name=""/>
        <dsp:cNvSpPr/>
      </dsp:nvSpPr>
      <dsp:spPr>
        <a:xfrm>
          <a:off x="4492233" y="873615"/>
          <a:ext cx="2001410" cy="4638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245"/>
              </a:lnTo>
              <a:lnTo>
                <a:pt x="2001410" y="378245"/>
              </a:lnTo>
              <a:lnTo>
                <a:pt x="2001410" y="463843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66C4AB-AD29-4BE7-BEF0-D78C22D54B2E}">
      <dsp:nvSpPr>
        <dsp:cNvPr id="0" name=""/>
        <dsp:cNvSpPr/>
      </dsp:nvSpPr>
      <dsp:spPr>
        <a:xfrm>
          <a:off x="2275925" y="3446478"/>
          <a:ext cx="1762908" cy="540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5100"/>
              </a:lnTo>
              <a:lnTo>
                <a:pt x="1762908" y="455100"/>
              </a:lnTo>
              <a:lnTo>
                <a:pt x="1762908" y="540697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762BF9-FC9D-4E90-9FCB-73CA26AF3BBC}">
      <dsp:nvSpPr>
        <dsp:cNvPr id="0" name=""/>
        <dsp:cNvSpPr/>
      </dsp:nvSpPr>
      <dsp:spPr>
        <a:xfrm>
          <a:off x="2230205" y="3446478"/>
          <a:ext cx="91440" cy="54069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5100"/>
              </a:lnTo>
              <a:lnTo>
                <a:pt x="99926" y="455100"/>
              </a:lnTo>
              <a:lnTo>
                <a:pt x="99926" y="540697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DC05EF-E834-45E3-9D0E-B025A23C8A7F}">
      <dsp:nvSpPr>
        <dsp:cNvPr id="0" name=""/>
        <dsp:cNvSpPr/>
      </dsp:nvSpPr>
      <dsp:spPr>
        <a:xfrm>
          <a:off x="675524" y="3446478"/>
          <a:ext cx="1600400" cy="540697"/>
        </a:xfrm>
        <a:custGeom>
          <a:avLst/>
          <a:gdLst/>
          <a:ahLst/>
          <a:cxnLst/>
          <a:rect l="0" t="0" r="0" b="0"/>
          <a:pathLst>
            <a:path>
              <a:moveTo>
                <a:pt x="1600400" y="0"/>
              </a:moveTo>
              <a:lnTo>
                <a:pt x="1600400" y="455100"/>
              </a:lnTo>
              <a:lnTo>
                <a:pt x="0" y="455100"/>
              </a:lnTo>
              <a:lnTo>
                <a:pt x="0" y="540697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44D9AC-A6FD-41BA-93CA-782E7C5F4C02}">
      <dsp:nvSpPr>
        <dsp:cNvPr id="0" name=""/>
        <dsp:cNvSpPr/>
      </dsp:nvSpPr>
      <dsp:spPr>
        <a:xfrm>
          <a:off x="2230205" y="1906035"/>
          <a:ext cx="91440" cy="549405"/>
        </a:xfrm>
        <a:custGeom>
          <a:avLst/>
          <a:gdLst/>
          <a:ahLst/>
          <a:cxnLst/>
          <a:rect l="0" t="0" r="0" b="0"/>
          <a:pathLst>
            <a:path>
              <a:moveTo>
                <a:pt x="86458" y="0"/>
              </a:moveTo>
              <a:lnTo>
                <a:pt x="86458" y="463807"/>
              </a:lnTo>
              <a:lnTo>
                <a:pt x="45720" y="463807"/>
              </a:lnTo>
              <a:lnTo>
                <a:pt x="45720" y="549405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B841B-8A00-4D1C-90E6-A672A1CB4CC1}">
      <dsp:nvSpPr>
        <dsp:cNvPr id="0" name=""/>
        <dsp:cNvSpPr/>
      </dsp:nvSpPr>
      <dsp:spPr>
        <a:xfrm>
          <a:off x="2316663" y="873615"/>
          <a:ext cx="2175569" cy="445684"/>
        </a:xfrm>
        <a:custGeom>
          <a:avLst/>
          <a:gdLst/>
          <a:ahLst/>
          <a:cxnLst/>
          <a:rect l="0" t="0" r="0" b="0"/>
          <a:pathLst>
            <a:path>
              <a:moveTo>
                <a:pt x="2175569" y="0"/>
              </a:moveTo>
              <a:lnTo>
                <a:pt x="2175569" y="360086"/>
              </a:lnTo>
              <a:lnTo>
                <a:pt x="0" y="360086"/>
              </a:lnTo>
              <a:lnTo>
                <a:pt x="0" y="44568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61B208-7906-4004-9D5B-30CBDA30033A}">
      <dsp:nvSpPr>
        <dsp:cNvPr id="0" name=""/>
        <dsp:cNvSpPr/>
      </dsp:nvSpPr>
      <dsp:spPr>
        <a:xfrm>
          <a:off x="1498032" y="-97532"/>
          <a:ext cx="5988402" cy="9711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803483-ABB1-417D-90C9-A11B73B0153A}">
      <dsp:nvSpPr>
        <dsp:cNvPr id="0" name=""/>
        <dsp:cNvSpPr/>
      </dsp:nvSpPr>
      <dsp:spPr>
        <a:xfrm>
          <a:off x="1600697" y="0"/>
          <a:ext cx="5988402" cy="9711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200" b="1" i="0" u="none" strike="noStrike" kern="1200" cap="none" normalizeH="0" baseline="0" dirty="0">
              <a:ln/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rPr>
            <a:t>ЭКЗАМЕНАЦИОННАЯ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3200" b="1" i="0" u="none" strike="noStrike" kern="1200" cap="none" normalizeH="0" baseline="0" dirty="0">
              <a:ln/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rPr>
            <a:t> РАБОТА</a:t>
          </a:r>
        </a:p>
      </dsp:txBody>
      <dsp:txXfrm>
        <a:off x="1629141" y="28444"/>
        <a:ext cx="5931514" cy="914259"/>
      </dsp:txXfrm>
    </dsp:sp>
    <dsp:sp modelId="{48BFB869-EA0C-4854-A9CB-A06618C0B17F}">
      <dsp:nvSpPr>
        <dsp:cNvPr id="0" name=""/>
        <dsp:cNvSpPr/>
      </dsp:nvSpPr>
      <dsp:spPr>
        <a:xfrm>
          <a:off x="690213" y="1319299"/>
          <a:ext cx="3252901" cy="5867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922406-A1A2-4F78-856D-9D96FD2E2378}">
      <dsp:nvSpPr>
        <dsp:cNvPr id="0" name=""/>
        <dsp:cNvSpPr/>
      </dsp:nvSpPr>
      <dsp:spPr>
        <a:xfrm>
          <a:off x="792879" y="1416831"/>
          <a:ext cx="3252901" cy="5867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Часть 1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20 заданий</a:t>
          </a:r>
        </a:p>
      </dsp:txBody>
      <dsp:txXfrm>
        <a:off x="810064" y="1434016"/>
        <a:ext cx="3218531" cy="552365"/>
      </dsp:txXfrm>
    </dsp:sp>
    <dsp:sp modelId="{DEB69E2F-2B8B-40A7-80B2-5E11E19968E8}">
      <dsp:nvSpPr>
        <dsp:cNvPr id="0" name=""/>
        <dsp:cNvSpPr/>
      </dsp:nvSpPr>
      <dsp:spPr>
        <a:xfrm>
          <a:off x="403405" y="2455440"/>
          <a:ext cx="3745038" cy="991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FB623D2-C57C-414E-ADC3-7349606C85E7}">
      <dsp:nvSpPr>
        <dsp:cNvPr id="0" name=""/>
        <dsp:cNvSpPr/>
      </dsp:nvSpPr>
      <dsp:spPr>
        <a:xfrm>
          <a:off x="506071" y="2552972"/>
          <a:ext cx="3745038" cy="9910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effectLst/>
              <a:latin typeface="Arial" pitchFamily="34" charset="0"/>
            </a:rPr>
            <a:t>Проверка подготовки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effectLst/>
              <a:latin typeface="Arial" pitchFamily="34" charset="0"/>
            </a:rPr>
            <a:t> на базовом уровне</a:t>
          </a:r>
        </a:p>
      </dsp:txBody>
      <dsp:txXfrm>
        <a:off x="535098" y="2581999"/>
        <a:ext cx="3686984" cy="932984"/>
      </dsp:txXfrm>
    </dsp:sp>
    <dsp:sp modelId="{BDDA32DD-3D0A-42E5-9508-20E7382717D1}">
      <dsp:nvSpPr>
        <dsp:cNvPr id="0" name=""/>
        <dsp:cNvSpPr/>
      </dsp:nvSpPr>
      <dsp:spPr>
        <a:xfrm>
          <a:off x="4326" y="3987176"/>
          <a:ext cx="1342396" cy="14158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387C5F6-145A-4592-B85C-8BAB8405749D}">
      <dsp:nvSpPr>
        <dsp:cNvPr id="0" name=""/>
        <dsp:cNvSpPr/>
      </dsp:nvSpPr>
      <dsp:spPr>
        <a:xfrm>
          <a:off x="106992" y="4084708"/>
          <a:ext cx="1342396" cy="14158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Алгебра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8 заданий</a:t>
          </a:r>
        </a:p>
      </dsp:txBody>
      <dsp:txXfrm>
        <a:off x="146309" y="4124025"/>
        <a:ext cx="1263762" cy="1337206"/>
      </dsp:txXfrm>
    </dsp:sp>
    <dsp:sp modelId="{E1C1ECB6-92DB-42C1-8E11-DE5DED60DFBA}">
      <dsp:nvSpPr>
        <dsp:cNvPr id="0" name=""/>
        <dsp:cNvSpPr/>
      </dsp:nvSpPr>
      <dsp:spPr>
        <a:xfrm>
          <a:off x="1552054" y="3987176"/>
          <a:ext cx="1556153" cy="13931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E813BD-8B4A-4591-8C83-66BD71CCF34C}">
      <dsp:nvSpPr>
        <dsp:cNvPr id="0" name=""/>
        <dsp:cNvSpPr/>
      </dsp:nvSpPr>
      <dsp:spPr>
        <a:xfrm>
          <a:off x="1654720" y="4084708"/>
          <a:ext cx="1556153" cy="13931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Геометрия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5 заданий</a:t>
          </a:r>
          <a:endParaRPr lang="ru-RU" sz="1800" kern="1200" dirty="0"/>
        </a:p>
      </dsp:txBody>
      <dsp:txXfrm>
        <a:off x="1695525" y="4125513"/>
        <a:ext cx="1474543" cy="1311576"/>
      </dsp:txXfrm>
    </dsp:sp>
    <dsp:sp modelId="{27C3D375-A60C-4F19-B66D-C436A14BB2E4}">
      <dsp:nvSpPr>
        <dsp:cNvPr id="0" name=""/>
        <dsp:cNvSpPr/>
      </dsp:nvSpPr>
      <dsp:spPr>
        <a:xfrm>
          <a:off x="3313539" y="3987176"/>
          <a:ext cx="1450586" cy="1426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B5A1E12-A744-48D4-AAE7-F18511E836CF}">
      <dsp:nvSpPr>
        <dsp:cNvPr id="0" name=""/>
        <dsp:cNvSpPr/>
      </dsp:nvSpPr>
      <dsp:spPr>
        <a:xfrm>
          <a:off x="3416205" y="4084708"/>
          <a:ext cx="1450586" cy="14268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>
              <a:ln/>
              <a:effectLst/>
              <a:latin typeface="Arial" pitchFamily="34" charset="0"/>
            </a:rPr>
            <a:t>Реальная математика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600" b="1" i="0" u="none" strike="noStrike" kern="1200" cap="none" normalizeH="0" baseline="0" dirty="0">
              <a:ln/>
              <a:effectLst/>
              <a:latin typeface="Arial" pitchFamily="34" charset="0"/>
            </a:rPr>
            <a:t>7 заданий</a:t>
          </a:r>
        </a:p>
        <a:p>
          <a:pPr>
            <a:spcBef>
              <a:spcPct val="0"/>
            </a:spcBef>
            <a:buNone/>
          </a:pPr>
          <a:endParaRPr lang="ru-RU" sz="1400" kern="1200" dirty="0"/>
        </a:p>
      </dsp:txBody>
      <dsp:txXfrm>
        <a:off x="3457997" y="4126500"/>
        <a:ext cx="1367002" cy="1343305"/>
      </dsp:txXfrm>
    </dsp:sp>
    <dsp:sp modelId="{BFEE3F58-31D4-492D-953A-C918A69DF346}">
      <dsp:nvSpPr>
        <dsp:cNvPr id="0" name=""/>
        <dsp:cNvSpPr/>
      </dsp:nvSpPr>
      <dsp:spPr>
        <a:xfrm>
          <a:off x="4991022" y="1337458"/>
          <a:ext cx="3005243" cy="5867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FAE31B1-6D7B-438B-ABAF-CEC82BBC3D89}">
      <dsp:nvSpPr>
        <dsp:cNvPr id="0" name=""/>
        <dsp:cNvSpPr/>
      </dsp:nvSpPr>
      <dsp:spPr>
        <a:xfrm>
          <a:off x="5093688" y="1434991"/>
          <a:ext cx="3005243" cy="5867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Часть 2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solidFill>
                <a:srgbClr val="660066"/>
              </a:solidFill>
              <a:effectLst/>
              <a:latin typeface="+mn-lt"/>
            </a:rPr>
            <a:t>6 заданий</a:t>
          </a:r>
        </a:p>
      </dsp:txBody>
      <dsp:txXfrm>
        <a:off x="5110873" y="1452176"/>
        <a:ext cx="2970873" cy="552365"/>
      </dsp:txXfrm>
    </dsp:sp>
    <dsp:sp modelId="{EE6B3870-47AD-4A57-A898-FB6A43C64BF3}">
      <dsp:nvSpPr>
        <dsp:cNvPr id="0" name=""/>
        <dsp:cNvSpPr/>
      </dsp:nvSpPr>
      <dsp:spPr>
        <a:xfrm>
          <a:off x="4465228" y="2400228"/>
          <a:ext cx="4146366" cy="11200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820154-A06F-421C-BFD0-7A7B972B5210}">
      <dsp:nvSpPr>
        <dsp:cNvPr id="0" name=""/>
        <dsp:cNvSpPr/>
      </dsp:nvSpPr>
      <dsp:spPr>
        <a:xfrm>
          <a:off x="4567894" y="2497761"/>
          <a:ext cx="4146366" cy="11200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effectLst/>
              <a:latin typeface="Arial" pitchFamily="34" charset="0"/>
            </a:rPr>
            <a:t>Проверка подготовки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>
              <a:ln/>
              <a:effectLst/>
              <a:latin typeface="Arial" pitchFamily="34" charset="0"/>
            </a:rPr>
            <a:t>на повышенном  и высоком уровнях</a:t>
          </a:r>
        </a:p>
      </dsp:txBody>
      <dsp:txXfrm>
        <a:off x="4600699" y="2530566"/>
        <a:ext cx="4080756" cy="1054445"/>
      </dsp:txXfrm>
    </dsp:sp>
    <dsp:sp modelId="{4FD113CD-E17C-440C-9F4B-E8B4D7086EE7}">
      <dsp:nvSpPr>
        <dsp:cNvPr id="0" name=""/>
        <dsp:cNvSpPr/>
      </dsp:nvSpPr>
      <dsp:spPr>
        <a:xfrm>
          <a:off x="5037812" y="4064296"/>
          <a:ext cx="1387071" cy="1226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559004-A956-4C43-A62A-53F576E167D2}">
      <dsp:nvSpPr>
        <dsp:cNvPr id="0" name=""/>
        <dsp:cNvSpPr/>
      </dsp:nvSpPr>
      <dsp:spPr>
        <a:xfrm>
          <a:off x="5140478" y="4161829"/>
          <a:ext cx="1387071" cy="12269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Алгебра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3 задания</a:t>
          </a:r>
        </a:p>
      </dsp:txBody>
      <dsp:txXfrm>
        <a:off x="5176415" y="4197766"/>
        <a:ext cx="1315197" cy="1155090"/>
      </dsp:txXfrm>
    </dsp:sp>
    <dsp:sp modelId="{D18D1EBE-8527-4E65-9DBD-D9CDEBD98BDE}">
      <dsp:nvSpPr>
        <dsp:cNvPr id="0" name=""/>
        <dsp:cNvSpPr/>
      </dsp:nvSpPr>
      <dsp:spPr>
        <a:xfrm>
          <a:off x="6713763" y="4084146"/>
          <a:ext cx="1451132" cy="12308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AAC269-4C50-4E63-B132-728B59F30A31}">
      <dsp:nvSpPr>
        <dsp:cNvPr id="0" name=""/>
        <dsp:cNvSpPr/>
      </dsp:nvSpPr>
      <dsp:spPr>
        <a:xfrm>
          <a:off x="6816429" y="4181678"/>
          <a:ext cx="1451132" cy="12308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solidFill>
            <a:srgbClr val="660066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Геометрия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800" b="1" i="0" u="none" strike="noStrike" kern="1200" cap="none" normalizeH="0" baseline="0" dirty="0">
              <a:ln/>
              <a:effectLst/>
              <a:latin typeface="Arial" pitchFamily="34" charset="0"/>
            </a:rPr>
            <a:t>3 задания</a:t>
          </a:r>
        </a:p>
      </dsp:txBody>
      <dsp:txXfrm>
        <a:off x="6852479" y="4217728"/>
        <a:ext cx="1379032" cy="11587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2E0430-CA0A-4411-814D-EE8C0054F59D}">
      <dsp:nvSpPr>
        <dsp:cNvPr id="0" name=""/>
        <dsp:cNvSpPr/>
      </dsp:nvSpPr>
      <dsp:spPr>
        <a:xfrm>
          <a:off x="3198056" y="334110"/>
          <a:ext cx="2002915" cy="1075738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/>
            <a:t>Часть 2</a:t>
          </a:r>
        </a:p>
      </dsp:txBody>
      <dsp:txXfrm>
        <a:off x="3229563" y="365617"/>
        <a:ext cx="1939901" cy="1012724"/>
      </dsp:txXfrm>
    </dsp:sp>
    <dsp:sp modelId="{C2877582-D68C-4433-9958-8DE5FB623A30}">
      <dsp:nvSpPr>
        <dsp:cNvPr id="0" name=""/>
        <dsp:cNvSpPr/>
      </dsp:nvSpPr>
      <dsp:spPr>
        <a:xfrm>
          <a:off x="2134288" y="1409849"/>
          <a:ext cx="2065225" cy="901805"/>
        </a:xfrm>
        <a:custGeom>
          <a:avLst/>
          <a:gdLst/>
          <a:ahLst/>
          <a:cxnLst/>
          <a:rect l="0" t="0" r="0" b="0"/>
          <a:pathLst>
            <a:path>
              <a:moveTo>
                <a:pt x="2065225" y="0"/>
              </a:moveTo>
              <a:lnTo>
                <a:pt x="2065225" y="450902"/>
              </a:lnTo>
              <a:lnTo>
                <a:pt x="0" y="450902"/>
              </a:lnTo>
              <a:lnTo>
                <a:pt x="0" y="901805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A21E71-864C-4C41-8CB1-F9818531049A}">
      <dsp:nvSpPr>
        <dsp:cNvPr id="0" name=""/>
        <dsp:cNvSpPr/>
      </dsp:nvSpPr>
      <dsp:spPr>
        <a:xfrm>
          <a:off x="923956" y="2311655"/>
          <a:ext cx="2420663" cy="1335276"/>
        </a:xfrm>
        <a:prstGeom prst="roundRect">
          <a:avLst>
            <a:gd name="adj" fmla="val 10000"/>
          </a:avLst>
        </a:prstGeom>
        <a:solidFill>
          <a:srgbClr val="CC99FF"/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Алгебра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/>
            <a:t>3 задания</a:t>
          </a:r>
        </a:p>
      </dsp:txBody>
      <dsp:txXfrm>
        <a:off x="963065" y="2350764"/>
        <a:ext cx="2342445" cy="1257058"/>
      </dsp:txXfrm>
    </dsp:sp>
    <dsp:sp modelId="{2910591F-5698-40AE-8E90-AF719186DB7F}">
      <dsp:nvSpPr>
        <dsp:cNvPr id="0" name=""/>
        <dsp:cNvSpPr/>
      </dsp:nvSpPr>
      <dsp:spPr>
        <a:xfrm>
          <a:off x="1629903" y="3646932"/>
          <a:ext cx="504384" cy="639757"/>
        </a:xfrm>
        <a:custGeom>
          <a:avLst/>
          <a:gdLst/>
          <a:ahLst/>
          <a:cxnLst/>
          <a:rect l="0" t="0" r="0" b="0"/>
          <a:pathLst>
            <a:path>
              <a:moveTo>
                <a:pt x="504384" y="0"/>
              </a:moveTo>
              <a:lnTo>
                <a:pt x="504384" y="319878"/>
              </a:lnTo>
              <a:lnTo>
                <a:pt x="0" y="319878"/>
              </a:lnTo>
              <a:lnTo>
                <a:pt x="0" y="639757"/>
              </a:lnTo>
            </a:path>
          </a:pathLst>
        </a:custGeom>
        <a:noFill/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697CFC-4009-4FE2-B12B-7DB2E65D8520}">
      <dsp:nvSpPr>
        <dsp:cNvPr id="0" name=""/>
        <dsp:cNvSpPr/>
      </dsp:nvSpPr>
      <dsp:spPr>
        <a:xfrm>
          <a:off x="146384" y="4286690"/>
          <a:ext cx="2967038" cy="1335276"/>
        </a:xfrm>
        <a:prstGeom prst="roundRect">
          <a:avLst>
            <a:gd name="adj" fmla="val 10000"/>
          </a:avLst>
        </a:prstGeom>
        <a:solidFill>
          <a:srgbClr val="CCECFF"/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Алгебраические выражения</a:t>
          </a:r>
        </a:p>
      </dsp:txBody>
      <dsp:txXfrm>
        <a:off x="185493" y="4325799"/>
        <a:ext cx="2888820" cy="1257058"/>
      </dsp:txXfrm>
    </dsp:sp>
    <dsp:sp modelId="{DF3946AD-485B-4384-8E8C-DC1C5A42BCB4}">
      <dsp:nvSpPr>
        <dsp:cNvPr id="0" name=""/>
        <dsp:cNvSpPr/>
      </dsp:nvSpPr>
      <dsp:spPr>
        <a:xfrm>
          <a:off x="2134288" y="3646932"/>
          <a:ext cx="2764883" cy="6647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363"/>
              </a:lnTo>
              <a:lnTo>
                <a:pt x="2764883" y="332363"/>
              </a:lnTo>
              <a:lnTo>
                <a:pt x="2764883" y="664727"/>
              </a:lnTo>
            </a:path>
          </a:pathLst>
        </a:custGeom>
        <a:noFill/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3705A2-7BD9-46EE-9C3E-6706D9C88B07}">
      <dsp:nvSpPr>
        <dsp:cNvPr id="0" name=""/>
        <dsp:cNvSpPr/>
      </dsp:nvSpPr>
      <dsp:spPr>
        <a:xfrm>
          <a:off x="3700036" y="4311659"/>
          <a:ext cx="2398270" cy="1335276"/>
        </a:xfrm>
        <a:prstGeom prst="roundRect">
          <a:avLst>
            <a:gd name="adj" fmla="val 10000"/>
          </a:avLst>
        </a:prstGeom>
        <a:solidFill>
          <a:srgbClr val="CCECFF"/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Уравнения и неравенства</a:t>
          </a:r>
        </a:p>
      </dsp:txBody>
      <dsp:txXfrm>
        <a:off x="3739145" y="4350768"/>
        <a:ext cx="2320052" cy="1257058"/>
      </dsp:txXfrm>
    </dsp:sp>
    <dsp:sp modelId="{02EA307B-2629-49C0-ADD2-00D4CA84C45A}">
      <dsp:nvSpPr>
        <dsp:cNvPr id="0" name=""/>
        <dsp:cNvSpPr/>
      </dsp:nvSpPr>
      <dsp:spPr>
        <a:xfrm>
          <a:off x="2134288" y="3646932"/>
          <a:ext cx="5435520" cy="639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878"/>
              </a:lnTo>
              <a:lnTo>
                <a:pt x="5435520" y="319878"/>
              </a:lnTo>
              <a:lnTo>
                <a:pt x="5435520" y="639757"/>
              </a:lnTo>
            </a:path>
          </a:pathLst>
        </a:custGeom>
        <a:noFill/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04DA3-3FB2-4F4B-9D08-7AE3CCC3A8B7}">
      <dsp:nvSpPr>
        <dsp:cNvPr id="0" name=""/>
        <dsp:cNvSpPr/>
      </dsp:nvSpPr>
      <dsp:spPr>
        <a:xfrm>
          <a:off x="6568351" y="4286690"/>
          <a:ext cx="2002915" cy="1335276"/>
        </a:xfrm>
        <a:prstGeom prst="roundRect">
          <a:avLst>
            <a:gd name="adj" fmla="val 10000"/>
          </a:avLst>
        </a:prstGeom>
        <a:solidFill>
          <a:srgbClr val="CCECFF"/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Функции и графики</a:t>
          </a:r>
        </a:p>
      </dsp:txBody>
      <dsp:txXfrm>
        <a:off x="6607460" y="4325799"/>
        <a:ext cx="1924697" cy="1257058"/>
      </dsp:txXfrm>
    </dsp:sp>
    <dsp:sp modelId="{77E24A10-AED2-4B61-9DAD-9F1656387E4D}">
      <dsp:nvSpPr>
        <dsp:cNvPr id="0" name=""/>
        <dsp:cNvSpPr/>
      </dsp:nvSpPr>
      <dsp:spPr>
        <a:xfrm>
          <a:off x="4199513" y="1409849"/>
          <a:ext cx="2961440" cy="8536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834"/>
              </a:lnTo>
              <a:lnTo>
                <a:pt x="2961440" y="426834"/>
              </a:lnTo>
              <a:lnTo>
                <a:pt x="2961440" y="853669"/>
              </a:lnTo>
            </a:path>
          </a:pathLst>
        </a:custGeom>
        <a:noFill/>
        <a:ln w="15875" cap="rnd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455716-E944-4E79-9F6A-0DC7C05202E0}">
      <dsp:nvSpPr>
        <dsp:cNvPr id="0" name=""/>
        <dsp:cNvSpPr/>
      </dsp:nvSpPr>
      <dsp:spPr>
        <a:xfrm>
          <a:off x="6159496" y="2263518"/>
          <a:ext cx="2002915" cy="1335276"/>
        </a:xfrm>
        <a:prstGeom prst="roundRect">
          <a:avLst>
            <a:gd name="adj" fmla="val 10000"/>
          </a:avLst>
        </a:prstGeom>
        <a:solidFill>
          <a:srgbClr val="CC99FF"/>
        </a:solidFill>
        <a:ln w="15875" cap="rnd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Геометрия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3 задания</a:t>
          </a:r>
        </a:p>
      </dsp:txBody>
      <dsp:txXfrm>
        <a:off x="6198605" y="2302627"/>
        <a:ext cx="1924697" cy="12570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00E8A2B8-F304-438E-88B9-A4569A00D67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05AF124-699B-420A-AC4D-8DBEC007D81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7B2F273-32CB-48BF-B423-923CC95BAAFB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A4A4C0C-94EE-44A8-AD58-8382452F201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6A8DB9D-8CB4-419A-87FB-530938A7561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F405330-1971-4710-8C45-2B30D5B9B4C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9FF795A-BEED-4534-98CE-B0BFC20E96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B854CBA-47F3-4B9A-B4BA-18BE2DD67A0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FEF02C3-79F5-47C7-A679-D2CC8DF33918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69A63ADF-4827-4D4C-B217-58D55A38DD1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C849648C-673D-45EB-BFCD-27377DBCEA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9F9BE5A-F4B2-418C-866F-313ADF00E1D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DC34E7-4214-4AD8-8FD1-6E3DD3BC70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2593BFA-20C3-4F39-B478-1B7374B9095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>
            <a:extLst>
              <a:ext uri="{FF2B5EF4-FFF2-40B4-BE49-F238E27FC236}">
                <a16:creationId xmlns:a16="http://schemas.microsoft.com/office/drawing/2014/main" id="{6514E076-3378-4AFD-B63C-8D2ED9B02BC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Заметки 2">
            <a:extLst>
              <a:ext uri="{FF2B5EF4-FFF2-40B4-BE49-F238E27FC236}">
                <a16:creationId xmlns:a16="http://schemas.microsoft.com/office/drawing/2014/main" id="{2F6FEDEC-BD82-4D47-BD77-872AD13321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34820" name="Номер слайда 3">
            <a:extLst>
              <a:ext uri="{FF2B5EF4-FFF2-40B4-BE49-F238E27FC236}">
                <a16:creationId xmlns:a16="http://schemas.microsoft.com/office/drawing/2014/main" id="{EDE8E3CD-21C0-4442-9B4A-4420CE5FBB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8EC40AA-8002-4255-A9CD-02C5147BEAC9}" type="slidenum">
              <a:rPr lang="ru-RU" altLang="ru-RU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>
            <a:extLst>
              <a:ext uri="{FF2B5EF4-FFF2-40B4-BE49-F238E27FC236}">
                <a16:creationId xmlns:a16="http://schemas.microsoft.com/office/drawing/2014/main" id="{FD3376A4-E843-46AD-AADA-AC3AD15E366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>
            <a:extLst>
              <a:ext uri="{FF2B5EF4-FFF2-40B4-BE49-F238E27FC236}">
                <a16:creationId xmlns:a16="http://schemas.microsoft.com/office/drawing/2014/main" id="{428548A1-1C11-49E6-81FA-7B1EDC8A5F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  <p:sp>
        <p:nvSpPr>
          <p:cNvPr id="57348" name="Номер слайда 3">
            <a:extLst>
              <a:ext uri="{FF2B5EF4-FFF2-40B4-BE49-F238E27FC236}">
                <a16:creationId xmlns:a16="http://schemas.microsoft.com/office/drawing/2014/main" id="{0174D5CB-0DF7-40A5-AF1F-67BE555CC2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F42FDAF-53F5-45BC-B52C-51B2922B2436}" type="slidenum">
              <a:rPr lang="ru-RU" altLang="ru-RU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34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4D8EDE86-65A7-43A4-BD89-B85724A18EAD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2147483646 w 8042"/>
              <a:gd name="T1" fmla="*/ 2147483646 h 10000"/>
              <a:gd name="T2" fmla="*/ 2147483646 w 8042"/>
              <a:gd name="T3" fmla="*/ 2147483646 h 10000"/>
              <a:gd name="T4" fmla="*/ 2147483646 w 8042"/>
              <a:gd name="T5" fmla="*/ 2147483646 h 10000"/>
              <a:gd name="T6" fmla="*/ 2147483646 w 8042"/>
              <a:gd name="T7" fmla="*/ 2147483646 h 10000"/>
              <a:gd name="T8" fmla="*/ 2147483646 w 8042"/>
              <a:gd name="T9" fmla="*/ 2147483646 h 10000"/>
              <a:gd name="T10" fmla="*/ 2147483646 w 8042"/>
              <a:gd name="T11" fmla="*/ 2147483646 h 10000"/>
              <a:gd name="T12" fmla="*/ 2147483646 w 8042"/>
              <a:gd name="T13" fmla="*/ 2147483646 h 10000"/>
              <a:gd name="T14" fmla="*/ 2147483646 w 8042"/>
              <a:gd name="T15" fmla="*/ 2147483646 h 10000"/>
              <a:gd name="T16" fmla="*/ 2147483646 w 8042"/>
              <a:gd name="T17" fmla="*/ 0 h 10000"/>
              <a:gd name="T18" fmla="*/ 0 w 8042"/>
              <a:gd name="T19" fmla="*/ 2147483646 h 10000"/>
              <a:gd name="T20" fmla="*/ 2147483646 w 8042"/>
              <a:gd name="T21" fmla="*/ 2147483646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8EEEA57-E430-49B5-8F4F-563F896F5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F27D1-6459-4C4A-8BD9-5CB8B131093E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AC36117-4B3C-4911-ACFC-8657B1BF0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A4DA467-3E09-49E6-AD87-69179C0F3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90246A07-7A11-4A69-9334-16C32592B4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4589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D40458DF-0022-4C34-AE55-C28DFC03FDC3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3FD1D7F-7CF9-4619-8389-080145359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CF8EC-620B-4FBF-822F-11A794B67A3E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B1F4813-B286-46DE-ADF3-C33DEF805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477D40B-A6A4-4787-A944-7AEBF4A2D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838DA-81D2-4C0F-9113-7294297538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806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12B5ED3D-D3DA-4FBB-8DB9-202355038B45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BDD31CA-4B09-4506-AB10-994906938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78D7-BC87-474E-B5FF-D04BE653ECD1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1159BE9-1AC5-46B8-8DC6-DDBF8E731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A4B335A-110F-4DF8-B286-C981EA8DE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C13E2C57-A46A-4E56-85A1-7D826725CF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6662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8B10702A-7F0B-4167-A0EF-B65FCFE33D10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299A3ED-A596-45E2-8DFC-C1DA527CE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D1A9E-35E1-4A48-8E4E-EF489681D9BC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893315D-A09F-47E6-8504-5A456E343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B34E49F-B740-418D-B528-42E415B80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EA1B5-F69D-4A6F-B8D4-565BB42CA6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2444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AD51814-829F-4094-8D33-50A474A97F6A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60050EA4-9488-44AD-A3DF-D860F1BAD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8CA0B-5050-431E-AEDB-C5E22BA34BFC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7CE3B020-3900-409D-9E82-0418E7995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3E3C0EF-1EA3-47A0-A936-4FFA500C0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E3D3F-5365-4D38-A120-2196DB968B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92255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BF44ED8A-8A49-4B07-A608-85872ADD1BE2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7377E905-56B1-4743-BCA5-E0C92CA7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618F-9E5E-4F39-95D9-9D51A84234D5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4502F4CC-3747-4008-A113-341473F5F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4F93FAE4-8471-47C5-BA1F-CA5564BE1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760D9-C4F1-441B-AAA3-D79FC5E358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9781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F91D341A-556C-4A51-840F-7B7666A1361B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7B2F6D17-D571-4192-8428-C668AEF1D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62015-F199-4349-9A60-B53FEE5F199E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368E7B36-5674-4B41-BEF6-D7064885B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D1ADF98-5C70-4441-817F-DCF84BBEE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B7199-7DF9-43A3-A97C-03E8371E3D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17428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A5041552-0A7B-4372-B207-C0C9D7450DD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9F408F9-DF25-4CB8-B7DA-EE8C10044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37ADA-6597-4F9D-85C7-F0EFC39BA0B9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A2FD61D-2F55-432A-A1DF-455A58A8D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4C43EE6-838F-42A4-96D0-A4C2FF0C8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40A33-240C-409C-A0C7-22BF33FDB3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621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FF1DBFBC-D9EF-4B46-A955-8F42DAFCED35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4295B71-FC12-496C-B2D4-991AC4B3B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CDE17-1634-4BC2-9A9C-AA46D2BBF8C6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F551D8B-66BA-4774-829E-58B52590C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56BB605A-EF63-4EBA-91D8-C54CE09A6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1A55AA1A-67EF-4320-8307-66DD1FBD80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72268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6B31B9E2-9700-4671-9807-B688BB92AB0A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0462E94-8C50-4F74-ABB2-FC20A948A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75C33-B628-4D0F-8B97-E28C77C63F94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EAAF7CC-564B-4B34-83DD-D45B58440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E43C9E6-3182-4BAB-8FFB-261AB322E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656AFFF3-A521-44A1-9A16-978BF4C4F43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82353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54B8C082-874C-400C-8BAE-CD6652F044AE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F8FFAF-7ED6-4415-87F3-6802730DB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5C3FA6-3291-4012-B682-A14E5B5283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2D6331C0-B8D4-4CD0-9561-DA55404D71B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146AE-9652-482A-B240-1B970084FFE8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7249EA3-BD48-4CDE-B9EC-93A56CFE6A8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327DB73-AD82-4868-99AB-25BFF910ED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654E471D-7FC3-4DC3-8B1E-C0541E2C33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4489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F7FEC141-4520-43AA-BC62-A596639C89F0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A4C32CD0-B2A1-4AE2-AC12-AE36A41DB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EB7AE-A42C-417E-88FD-F78AE3C0E9DE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7330A88-ACE3-4135-8AAA-C22E4E66C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C6999C8-EB18-423D-8033-1C5A4C4F5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594A79C5-CCD8-4C94-99F8-CFB6A3B8BF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3004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DA80402-A748-41B7-8537-4C10B19A5B8F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E4EEB2-25B2-45A9-99D2-82009CC49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759259-1374-497D-9FE6-48267E20D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93C50ECB-8906-4CC6-8CF8-492D19B0950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AC67F-1853-4127-A8D0-C20A5B8524B3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4D92B1EC-17BB-4949-BD32-048141F7813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D8EA29E4-B467-4D69-BE2B-BAB58B396FC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445137CB-068A-4E30-AD62-BF457ABC316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2318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2A0F27E-4647-4E40-AE66-9B7600CD5BA4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77ADB847-6D34-4C77-9E00-15C83F62256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CB08A-BAE2-4F21-BC38-BBA19B39DD6F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D0CFF07-FE7E-4D0D-BD4E-CA9F097629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A7A2F78-9CB1-4FAB-A057-00852C00ED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EF3CDF98-18AF-44B5-98C3-D9B229CF39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0451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F4B22239-8190-49F3-BF4B-4C1D83EB1A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A1A8EFD-825A-42C3-9BB7-9D1DEFD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2A8EE-A36D-48B7-A96D-588B3285D6B5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65D8ED1-928B-4F41-90EA-0778F1E4B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AB750D6-6B25-44AA-9D20-6EE5E8CD1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5C0768-DADF-4624-884D-EC1A7123C43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4490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80EBE748-C6AA-44F6-9A99-B751E07814A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12A6A3F-5CA1-4BC8-B304-B146887FE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6EB55-2332-44E1-A4DC-246F677197A7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00B3AE-0959-4461-BC2C-A3E157527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256511-002D-48ED-935E-5034E4CC9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60245-3D11-48F6-B982-F768D8673E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04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931863" y="96838"/>
            <a:ext cx="7678737" cy="599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A8B4D79-AC3E-4FED-AA50-C121DB006BD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A05EE6D7-F56D-4DF6-A3B6-0A563044F7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341AA35-CF9D-4F9B-954B-153148C9AC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D456E-8F76-4473-B4C9-441EBD9D9A5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1333149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>
            <a:extLst>
              <a:ext uri="{FF2B5EF4-FFF2-40B4-BE49-F238E27FC236}">
                <a16:creationId xmlns:a16="http://schemas.microsoft.com/office/drawing/2014/main" id="{5C8224F9-AD01-4B75-A094-E0D8FC9D1E3E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>
              <a:extLst>
                <a:ext uri="{FF2B5EF4-FFF2-40B4-BE49-F238E27FC236}">
                  <a16:creationId xmlns:a16="http://schemas.microsoft.com/office/drawing/2014/main" id="{E9B681FB-400E-47EA-841A-2FA53AC401D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2147483646 w 22"/>
                <a:gd name="T1" fmla="*/ 2147483646 h 136"/>
                <a:gd name="T2" fmla="*/ 2147483646 w 22"/>
                <a:gd name="T3" fmla="*/ 2147483646 h 136"/>
                <a:gd name="T4" fmla="*/ 0 w 22"/>
                <a:gd name="T5" fmla="*/ 0 h 136"/>
                <a:gd name="T6" fmla="*/ 0 w 22"/>
                <a:gd name="T7" fmla="*/ 2147483646 h 136"/>
                <a:gd name="T8" fmla="*/ 2147483646 w 22"/>
                <a:gd name="T9" fmla="*/ 2147483646 h 136"/>
                <a:gd name="T10" fmla="*/ 2147483646 w 22"/>
                <a:gd name="T11" fmla="*/ 214748364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36"/>
                <a:gd name="T20" fmla="*/ 22 w 22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12">
              <a:extLst>
                <a:ext uri="{FF2B5EF4-FFF2-40B4-BE49-F238E27FC236}">
                  <a16:creationId xmlns:a16="http://schemas.microsoft.com/office/drawing/2014/main" id="{C8F9C8B9-55DB-4B2A-B55D-B5A52FE96E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2147483646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2147483646 w 140"/>
                <a:gd name="T7" fmla="*/ 2147483646 h 504"/>
                <a:gd name="T8" fmla="*/ 0 w 140"/>
                <a:gd name="T9" fmla="*/ 0 h 504"/>
                <a:gd name="T10" fmla="*/ 2147483646 w 140"/>
                <a:gd name="T11" fmla="*/ 2147483646 h 504"/>
                <a:gd name="T12" fmla="*/ 2147483646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0"/>
                <a:gd name="T22" fmla="*/ 0 h 504"/>
                <a:gd name="T23" fmla="*/ 140 w 140"/>
                <a:gd name="T24" fmla="*/ 504 h 5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13">
              <a:extLst>
                <a:ext uri="{FF2B5EF4-FFF2-40B4-BE49-F238E27FC236}">
                  <a16:creationId xmlns:a16="http://schemas.microsoft.com/office/drawing/2014/main" id="{363FB9B0-F646-4385-A7BD-7EEA07AA56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2147483646 w 132"/>
                <a:gd name="T1" fmla="*/ 2147483646 h 308"/>
                <a:gd name="T2" fmla="*/ 0 w 132"/>
                <a:gd name="T3" fmla="*/ 0 h 308"/>
                <a:gd name="T4" fmla="*/ 0 w 132"/>
                <a:gd name="T5" fmla="*/ 2147483646 h 308"/>
                <a:gd name="T6" fmla="*/ 2147483646 w 132"/>
                <a:gd name="T7" fmla="*/ 2147483646 h 308"/>
                <a:gd name="T8" fmla="*/ 2147483646 w 132"/>
                <a:gd name="T9" fmla="*/ 2147483646 h 308"/>
                <a:gd name="T10" fmla="*/ 2147483646 w 132"/>
                <a:gd name="T11" fmla="*/ 2147483646 h 308"/>
                <a:gd name="T12" fmla="*/ 2147483646 w 132"/>
                <a:gd name="T13" fmla="*/ 2147483646 h 308"/>
                <a:gd name="T14" fmla="*/ 2147483646 w 132"/>
                <a:gd name="T15" fmla="*/ 2147483646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2"/>
                <a:gd name="T25" fmla="*/ 0 h 308"/>
                <a:gd name="T26" fmla="*/ 132 w 132"/>
                <a:gd name="T27" fmla="*/ 308 h 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14">
              <a:extLst>
                <a:ext uri="{FF2B5EF4-FFF2-40B4-BE49-F238E27FC236}">
                  <a16:creationId xmlns:a16="http://schemas.microsoft.com/office/drawing/2014/main" id="{32CECBAF-EF08-4F14-87C3-3C94D21EC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2147483646 w 37"/>
                <a:gd name="T1" fmla="*/ 2147483646 h 79"/>
                <a:gd name="T2" fmla="*/ 2147483646 w 37"/>
                <a:gd name="T3" fmla="*/ 2147483646 h 79"/>
                <a:gd name="T4" fmla="*/ 0 w 37"/>
                <a:gd name="T5" fmla="*/ 0 h 79"/>
                <a:gd name="T6" fmla="*/ 2147483646 w 37"/>
                <a:gd name="T7" fmla="*/ 2147483646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"/>
                <a:gd name="T13" fmla="*/ 0 h 79"/>
                <a:gd name="T14" fmla="*/ 37 w 37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15">
              <a:extLst>
                <a:ext uri="{FF2B5EF4-FFF2-40B4-BE49-F238E27FC236}">
                  <a16:creationId xmlns:a16="http://schemas.microsoft.com/office/drawing/2014/main" id="{735A88AE-A954-4B4B-B11D-04B18B695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2147483646 w 178"/>
                <a:gd name="T1" fmla="*/ 2147483646 h 722"/>
                <a:gd name="T2" fmla="*/ 2147483646 w 178"/>
                <a:gd name="T3" fmla="*/ 2147483646 h 722"/>
                <a:gd name="T4" fmla="*/ 2147483646 w 178"/>
                <a:gd name="T5" fmla="*/ 2147483646 h 722"/>
                <a:gd name="T6" fmla="*/ 2147483646 w 178"/>
                <a:gd name="T7" fmla="*/ 2147483646 h 722"/>
                <a:gd name="T8" fmla="*/ 0 w 178"/>
                <a:gd name="T9" fmla="*/ 0 h 722"/>
                <a:gd name="T10" fmla="*/ 2147483646 w 178"/>
                <a:gd name="T11" fmla="*/ 2147483646 h 722"/>
                <a:gd name="T12" fmla="*/ 2147483646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8"/>
                <a:gd name="T34" fmla="*/ 0 h 722"/>
                <a:gd name="T35" fmla="*/ 178 w 178"/>
                <a:gd name="T36" fmla="*/ 722 h 7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16">
              <a:extLst>
                <a:ext uri="{FF2B5EF4-FFF2-40B4-BE49-F238E27FC236}">
                  <a16:creationId xmlns:a16="http://schemas.microsoft.com/office/drawing/2014/main" id="{5B14F5E1-9345-4215-883C-6EF3D277D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2147483646 w 23"/>
                <a:gd name="T1" fmla="*/ 2147483646 h 635"/>
                <a:gd name="T2" fmla="*/ 2147483646 w 23"/>
                <a:gd name="T3" fmla="*/ 2147483646 h 635"/>
                <a:gd name="T4" fmla="*/ 2147483646 w 23"/>
                <a:gd name="T5" fmla="*/ 2147483646 h 635"/>
                <a:gd name="T6" fmla="*/ 2147483646 w 23"/>
                <a:gd name="T7" fmla="*/ 2147483646 h 635"/>
                <a:gd name="T8" fmla="*/ 2147483646 w 23"/>
                <a:gd name="T9" fmla="*/ 2147483646 h 635"/>
                <a:gd name="T10" fmla="*/ 2147483646 w 23"/>
                <a:gd name="T11" fmla="*/ 2147483646 h 635"/>
                <a:gd name="T12" fmla="*/ 2147483646 w 23"/>
                <a:gd name="T13" fmla="*/ 0 h 635"/>
                <a:gd name="T14" fmla="*/ 2147483646 w 23"/>
                <a:gd name="T15" fmla="*/ 0 h 635"/>
                <a:gd name="T16" fmla="*/ 2147483646 w 23"/>
                <a:gd name="T17" fmla="*/ 2147483646 h 635"/>
                <a:gd name="T18" fmla="*/ 2147483646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635"/>
                <a:gd name="T32" fmla="*/ 23 w 23"/>
                <a:gd name="T33" fmla="*/ 635 h 6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17">
              <a:extLst>
                <a:ext uri="{FF2B5EF4-FFF2-40B4-BE49-F238E27FC236}">
                  <a16:creationId xmlns:a16="http://schemas.microsoft.com/office/drawing/2014/main" id="{EA6B48B2-9587-4CDF-9208-534735CF7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2147483646 w 17"/>
                <a:gd name="T9" fmla="*/ 2147483646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07"/>
                <a:gd name="T20" fmla="*/ 17 w 17"/>
                <a:gd name="T21" fmla="*/ 107 h 1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18">
              <a:extLst>
                <a:ext uri="{FF2B5EF4-FFF2-40B4-BE49-F238E27FC236}">
                  <a16:creationId xmlns:a16="http://schemas.microsoft.com/office/drawing/2014/main" id="{49250122-DD61-4959-ABAD-9F262755F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2147483646 w 41"/>
                <a:gd name="T3" fmla="*/ 2147483646 h 222"/>
                <a:gd name="T4" fmla="*/ 2147483646 w 41"/>
                <a:gd name="T5" fmla="*/ 2147483646 h 222"/>
                <a:gd name="T6" fmla="*/ 2147483646 w 41"/>
                <a:gd name="T7" fmla="*/ 2147483646 h 222"/>
                <a:gd name="T8" fmla="*/ 2147483646 w 41"/>
                <a:gd name="T9" fmla="*/ 2147483646 h 222"/>
                <a:gd name="T10" fmla="*/ 2147483646 w 41"/>
                <a:gd name="T11" fmla="*/ 2147483646 h 222"/>
                <a:gd name="T12" fmla="*/ 2147483646 w 41"/>
                <a:gd name="T13" fmla="*/ 2147483646 h 222"/>
                <a:gd name="T14" fmla="*/ 2147483646 w 41"/>
                <a:gd name="T15" fmla="*/ 2147483646 h 222"/>
                <a:gd name="T16" fmla="*/ 2147483646 w 41"/>
                <a:gd name="T17" fmla="*/ 2147483646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1"/>
                <a:gd name="T31" fmla="*/ 0 h 222"/>
                <a:gd name="T32" fmla="*/ 41 w 41"/>
                <a:gd name="T33" fmla="*/ 222 h 2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19">
              <a:extLst>
                <a:ext uri="{FF2B5EF4-FFF2-40B4-BE49-F238E27FC236}">
                  <a16:creationId xmlns:a16="http://schemas.microsoft.com/office/drawing/2014/main" id="{93AE27BA-5582-48FE-BA94-7DE6239A9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2147483646 w 450"/>
                <a:gd name="T1" fmla="*/ 2147483646 h 878"/>
                <a:gd name="T2" fmla="*/ 2147483646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2147483646 h 878"/>
                <a:gd name="T10" fmla="*/ 2147483646 w 450"/>
                <a:gd name="T11" fmla="*/ 2147483646 h 878"/>
                <a:gd name="T12" fmla="*/ 2147483646 w 450"/>
                <a:gd name="T13" fmla="*/ 2147483646 h 878"/>
                <a:gd name="T14" fmla="*/ 2147483646 w 450"/>
                <a:gd name="T15" fmla="*/ 0 h 878"/>
                <a:gd name="T16" fmla="*/ 2147483646 w 450"/>
                <a:gd name="T17" fmla="*/ 2147483646 h 878"/>
                <a:gd name="T18" fmla="*/ 2147483646 w 450"/>
                <a:gd name="T19" fmla="*/ 2147483646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2147483646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2147483646 w 450"/>
                <a:gd name="T31" fmla="*/ 2147483646 h 878"/>
                <a:gd name="T32" fmla="*/ 2147483646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50"/>
                <a:gd name="T52" fmla="*/ 0 h 878"/>
                <a:gd name="T53" fmla="*/ 450 w 450"/>
                <a:gd name="T54" fmla="*/ 878 h 87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20">
              <a:extLst>
                <a:ext uri="{FF2B5EF4-FFF2-40B4-BE49-F238E27FC236}">
                  <a16:creationId xmlns:a16="http://schemas.microsoft.com/office/drawing/2014/main" id="{199486AA-C339-4AC3-BC2E-9BF5DDD429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2147483646 w 35"/>
                <a:gd name="T3" fmla="*/ 2147483646 h 73"/>
                <a:gd name="T4" fmla="*/ 2147483646 w 35"/>
                <a:gd name="T5" fmla="*/ 2147483646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3"/>
                <a:gd name="T14" fmla="*/ 35 w 35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21">
              <a:extLst>
                <a:ext uri="{FF2B5EF4-FFF2-40B4-BE49-F238E27FC236}">
                  <a16:creationId xmlns:a16="http://schemas.microsoft.com/office/drawing/2014/main" id="{F4148399-B5AC-4C9A-8BE7-CA12F187E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2147483646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0 h 48"/>
                <a:gd name="T8" fmla="*/ 0 w 8"/>
                <a:gd name="T9" fmla="*/ 2147483646 h 48"/>
                <a:gd name="T10" fmla="*/ 2147483646 w 8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48"/>
                <a:gd name="T20" fmla="*/ 8 w 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22">
              <a:extLst>
                <a:ext uri="{FF2B5EF4-FFF2-40B4-BE49-F238E27FC236}">
                  <a16:creationId xmlns:a16="http://schemas.microsoft.com/office/drawing/2014/main" id="{0F6CCED9-E5D5-4231-92DB-D4284C50D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2147483646 w 52"/>
                <a:gd name="T1" fmla="*/ 2147483646 h 135"/>
                <a:gd name="T2" fmla="*/ 0 w 52"/>
                <a:gd name="T3" fmla="*/ 0 h 135"/>
                <a:gd name="T4" fmla="*/ 2147483646 w 52"/>
                <a:gd name="T5" fmla="*/ 2147483646 h 135"/>
                <a:gd name="T6" fmla="*/ 2147483646 w 52"/>
                <a:gd name="T7" fmla="*/ 2147483646 h 135"/>
                <a:gd name="T8" fmla="*/ 2147483646 w 52"/>
                <a:gd name="T9" fmla="*/ 2147483646 h 135"/>
                <a:gd name="T10" fmla="*/ 2147483646 w 52"/>
                <a:gd name="T11" fmla="*/ 2147483646 h 135"/>
                <a:gd name="T12" fmla="*/ 2147483646 w 52"/>
                <a:gd name="T13" fmla="*/ 2147483646 h 135"/>
                <a:gd name="T14" fmla="*/ 2147483646 w 52"/>
                <a:gd name="T15" fmla="*/ 2147483646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135"/>
                <a:gd name="T26" fmla="*/ 52 w 52"/>
                <a:gd name="T27" fmla="*/ 135 h 13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7" name="Group 48">
            <a:extLst>
              <a:ext uri="{FF2B5EF4-FFF2-40B4-BE49-F238E27FC236}">
                <a16:creationId xmlns:a16="http://schemas.microsoft.com/office/drawing/2014/main" id="{EA7A4079-6830-49E9-A50E-1C432E1B5EF2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650"/>
            <a:chExt cx="1952625" cy="5678101"/>
          </a:xfrm>
        </p:grpSpPr>
        <p:sp>
          <p:nvSpPr>
            <p:cNvPr id="1034" name="Freeform 27">
              <a:extLst>
                <a:ext uri="{FF2B5EF4-FFF2-40B4-BE49-F238E27FC236}">
                  <a16:creationId xmlns:a16="http://schemas.microsoft.com/office/drawing/2014/main" id="{52B38D75-2F3D-4157-991C-72D813712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650"/>
              <a:ext cx="409575" cy="3645980"/>
            </a:xfrm>
            <a:custGeom>
              <a:avLst/>
              <a:gdLst>
                <a:gd name="T0" fmla="*/ 2147483646 w 103"/>
                <a:gd name="T1" fmla="*/ 2147483646 h 920"/>
                <a:gd name="T2" fmla="*/ 2147483646 w 103"/>
                <a:gd name="T3" fmla="*/ 2147483646 h 920"/>
                <a:gd name="T4" fmla="*/ 2147483646 w 103"/>
                <a:gd name="T5" fmla="*/ 2147483646 h 920"/>
                <a:gd name="T6" fmla="*/ 2147483646 w 103"/>
                <a:gd name="T7" fmla="*/ 2147483646 h 920"/>
                <a:gd name="T8" fmla="*/ 2147483646 w 103"/>
                <a:gd name="T9" fmla="*/ 2147483646 h 920"/>
                <a:gd name="T10" fmla="*/ 2147483646 w 103"/>
                <a:gd name="T11" fmla="*/ 2147483646 h 920"/>
                <a:gd name="T12" fmla="*/ 2147483646 w 103"/>
                <a:gd name="T13" fmla="*/ 2147483646 h 920"/>
                <a:gd name="T14" fmla="*/ 2147483646 w 103"/>
                <a:gd name="T15" fmla="*/ 2147483646 h 920"/>
                <a:gd name="T16" fmla="*/ 2147483646 w 103"/>
                <a:gd name="T17" fmla="*/ 2147483646 h 920"/>
                <a:gd name="T18" fmla="*/ 2147483646 w 103"/>
                <a:gd name="T19" fmla="*/ 2147483646 h 920"/>
                <a:gd name="T20" fmla="*/ 2147483646 w 103"/>
                <a:gd name="T21" fmla="*/ 2147483646 h 920"/>
                <a:gd name="T22" fmla="*/ 2147483646 w 103"/>
                <a:gd name="T23" fmla="*/ 0 h 920"/>
                <a:gd name="T24" fmla="*/ 0 w 103"/>
                <a:gd name="T25" fmla="*/ 0 h 920"/>
                <a:gd name="T26" fmla="*/ 2147483646 w 103"/>
                <a:gd name="T27" fmla="*/ 2147483646 h 920"/>
                <a:gd name="T28" fmla="*/ 2147483646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3"/>
                <a:gd name="T46" fmla="*/ 0 h 920"/>
                <a:gd name="T47" fmla="*/ 103 w 103"/>
                <a:gd name="T48" fmla="*/ 920 h 9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5" name="Freeform 28">
              <a:extLst>
                <a:ext uri="{FF2B5EF4-FFF2-40B4-BE49-F238E27FC236}">
                  <a16:creationId xmlns:a16="http://schemas.microsoft.com/office/drawing/2014/main" id="{885AFBFE-7BF0-46A2-9D61-A07154BFA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3771920"/>
              <a:ext cx="350838" cy="1310027"/>
            </a:xfrm>
            <a:custGeom>
              <a:avLst/>
              <a:gdLst>
                <a:gd name="T0" fmla="*/ 2147483646 w 88"/>
                <a:gd name="T1" fmla="*/ 2147483646 h 330"/>
                <a:gd name="T2" fmla="*/ 2147483646 w 88"/>
                <a:gd name="T3" fmla="*/ 2147483646 h 330"/>
                <a:gd name="T4" fmla="*/ 2147483646 w 88"/>
                <a:gd name="T5" fmla="*/ 2147483646 h 330"/>
                <a:gd name="T6" fmla="*/ 2147483646 w 88"/>
                <a:gd name="T7" fmla="*/ 2147483646 h 330"/>
                <a:gd name="T8" fmla="*/ 2147483646 w 88"/>
                <a:gd name="T9" fmla="*/ 2147483646 h 330"/>
                <a:gd name="T10" fmla="*/ 0 w 88"/>
                <a:gd name="T11" fmla="*/ 0 h 330"/>
                <a:gd name="T12" fmla="*/ 2147483646 w 88"/>
                <a:gd name="T13" fmla="*/ 2147483646 h 330"/>
                <a:gd name="T14" fmla="*/ 2147483646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"/>
                <a:gd name="T25" fmla="*/ 0 h 330"/>
                <a:gd name="T26" fmla="*/ 88 w 88"/>
                <a:gd name="T27" fmla="*/ 330 h 3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29">
              <a:extLst>
                <a:ext uri="{FF2B5EF4-FFF2-40B4-BE49-F238E27FC236}">
                  <a16:creationId xmlns:a16="http://schemas.microsoft.com/office/drawing/2014/main" id="{8A2485A9-7B9C-4ACC-98B0-15F490F0A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053011"/>
              <a:ext cx="357188" cy="820740"/>
            </a:xfrm>
            <a:custGeom>
              <a:avLst/>
              <a:gdLst>
                <a:gd name="T0" fmla="*/ 2147483646 w 90"/>
                <a:gd name="T1" fmla="*/ 2147483646 h 207"/>
                <a:gd name="T2" fmla="*/ 0 w 90"/>
                <a:gd name="T3" fmla="*/ 0 h 207"/>
                <a:gd name="T4" fmla="*/ 2147483646 w 90"/>
                <a:gd name="T5" fmla="*/ 2147483646 h 207"/>
                <a:gd name="T6" fmla="*/ 2147483646 w 90"/>
                <a:gd name="T7" fmla="*/ 2147483646 h 207"/>
                <a:gd name="T8" fmla="*/ 2147483646 w 90"/>
                <a:gd name="T9" fmla="*/ 2147483646 h 207"/>
                <a:gd name="T10" fmla="*/ 2147483646 w 90"/>
                <a:gd name="T11" fmla="*/ 2147483646 h 207"/>
                <a:gd name="T12" fmla="*/ 2147483646 w 90"/>
                <a:gd name="T13" fmla="*/ 2147483646 h 207"/>
                <a:gd name="T14" fmla="*/ 2147483646 w 90"/>
                <a:gd name="T15" fmla="*/ 214748364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207"/>
                <a:gd name="T26" fmla="*/ 90 w 90"/>
                <a:gd name="T27" fmla="*/ 207 h 20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30">
              <a:extLst>
                <a:ext uri="{FF2B5EF4-FFF2-40B4-BE49-F238E27FC236}">
                  <a16:creationId xmlns:a16="http://schemas.microsoft.com/office/drawing/2014/main" id="{F9B0CA28-6D7B-44DD-AA30-7EAE4BEC0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379"/>
              <a:ext cx="457200" cy="1853241"/>
            </a:xfrm>
            <a:custGeom>
              <a:avLst/>
              <a:gdLst>
                <a:gd name="T0" fmla="*/ 2147483646 w 115"/>
                <a:gd name="T1" fmla="*/ 2147483646 h 467"/>
                <a:gd name="T2" fmla="*/ 2147483646 w 115"/>
                <a:gd name="T3" fmla="*/ 2147483646 h 467"/>
                <a:gd name="T4" fmla="*/ 2147483646 w 115"/>
                <a:gd name="T5" fmla="*/ 2147483646 h 467"/>
                <a:gd name="T6" fmla="*/ 2147483646 w 115"/>
                <a:gd name="T7" fmla="*/ 2147483646 h 467"/>
                <a:gd name="T8" fmla="*/ 0 w 115"/>
                <a:gd name="T9" fmla="*/ 0 h 467"/>
                <a:gd name="T10" fmla="*/ 2147483646 w 115"/>
                <a:gd name="T11" fmla="*/ 2147483646 h 467"/>
                <a:gd name="T12" fmla="*/ 2147483646 w 115"/>
                <a:gd name="T13" fmla="*/ 2147483646 h 467"/>
                <a:gd name="T14" fmla="*/ 2147483646 w 115"/>
                <a:gd name="T15" fmla="*/ 2147483646 h 467"/>
                <a:gd name="T16" fmla="*/ 2147483646 w 115"/>
                <a:gd name="T17" fmla="*/ 2147483646 h 467"/>
                <a:gd name="T18" fmla="*/ 2147483646 w 115"/>
                <a:gd name="T19" fmla="*/ 2147483646 h 467"/>
                <a:gd name="T20" fmla="*/ 2147483646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5"/>
                <a:gd name="T34" fmla="*/ 0 h 467"/>
                <a:gd name="T35" fmla="*/ 115 w 115"/>
                <a:gd name="T36" fmla="*/ 467 h 4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31">
              <a:extLst>
                <a:ext uri="{FF2B5EF4-FFF2-40B4-BE49-F238E27FC236}">
                  <a16:creationId xmlns:a16="http://schemas.microsoft.com/office/drawing/2014/main" id="{7F22CE23-A57C-4D6A-B67E-D16DE881E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64"/>
              <a:ext cx="144462" cy="2508256"/>
            </a:xfrm>
            <a:custGeom>
              <a:avLst/>
              <a:gdLst>
                <a:gd name="T0" fmla="*/ 2147483646 w 36"/>
                <a:gd name="T1" fmla="*/ 2147483646 h 633"/>
                <a:gd name="T2" fmla="*/ 2147483646 w 36"/>
                <a:gd name="T3" fmla="*/ 2147483646 h 633"/>
                <a:gd name="T4" fmla="*/ 2147483646 w 36"/>
                <a:gd name="T5" fmla="*/ 2147483646 h 633"/>
                <a:gd name="T6" fmla="*/ 2147483646 w 36"/>
                <a:gd name="T7" fmla="*/ 2147483646 h 633"/>
                <a:gd name="T8" fmla="*/ 2147483646 w 36"/>
                <a:gd name="T9" fmla="*/ 2147483646 h 633"/>
                <a:gd name="T10" fmla="*/ 2147483646 w 36"/>
                <a:gd name="T11" fmla="*/ 0 h 633"/>
                <a:gd name="T12" fmla="*/ 2147483646 w 36"/>
                <a:gd name="T13" fmla="*/ 0 h 633"/>
                <a:gd name="T14" fmla="*/ 2147483646 w 36"/>
                <a:gd name="T15" fmla="*/ 2147483646 h 633"/>
                <a:gd name="T16" fmla="*/ 2147483646 w 36"/>
                <a:gd name="T17" fmla="*/ 2147483646 h 633"/>
                <a:gd name="T18" fmla="*/ 2147483646 w 36"/>
                <a:gd name="T19" fmla="*/ 2147483646 h 633"/>
                <a:gd name="T20" fmla="*/ 2147483646 w 36"/>
                <a:gd name="T21" fmla="*/ 2147483646 h 633"/>
                <a:gd name="T22" fmla="*/ 2147483646 w 36"/>
                <a:gd name="T23" fmla="*/ 2147483646 h 633"/>
                <a:gd name="T24" fmla="*/ 2147483646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633"/>
                <a:gd name="T41" fmla="*/ 36 w 36"/>
                <a:gd name="T42" fmla="*/ 633 h 6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32">
              <a:extLst>
                <a:ext uri="{FF2B5EF4-FFF2-40B4-BE49-F238E27FC236}">
                  <a16:creationId xmlns:a16="http://schemas.microsoft.com/office/drawing/2014/main" id="{F420C94E-BAD0-4CF7-BBBB-CAD36A8DB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945"/>
              <a:ext cx="111125" cy="232806"/>
            </a:xfrm>
            <a:custGeom>
              <a:avLst/>
              <a:gdLst>
                <a:gd name="T0" fmla="*/ 2147483646 w 28"/>
                <a:gd name="T1" fmla="*/ 2147483646 h 59"/>
                <a:gd name="T2" fmla="*/ 2147483646 w 28"/>
                <a:gd name="T3" fmla="*/ 2147483646 h 59"/>
                <a:gd name="T4" fmla="*/ 0 w 28"/>
                <a:gd name="T5" fmla="*/ 0 h 59"/>
                <a:gd name="T6" fmla="*/ 2147483646 w 28"/>
                <a:gd name="T7" fmla="*/ 2147483646 h 5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59"/>
                <a:gd name="T14" fmla="*/ 28 w 28"/>
                <a:gd name="T15" fmla="*/ 59 h 5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33">
              <a:extLst>
                <a:ext uri="{FF2B5EF4-FFF2-40B4-BE49-F238E27FC236}">
                  <a16:creationId xmlns:a16="http://schemas.microsoft.com/office/drawing/2014/main" id="{05A7BC7C-D0D3-422D-A17E-C4841DA38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302"/>
              <a:ext cx="68262" cy="424838"/>
            </a:xfrm>
            <a:custGeom>
              <a:avLst/>
              <a:gdLst>
                <a:gd name="T0" fmla="*/ 2147483646 w 17"/>
                <a:gd name="T1" fmla="*/ 2147483646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0 w 17"/>
                <a:gd name="T9" fmla="*/ 0 h 107"/>
                <a:gd name="T10" fmla="*/ 0 w 17"/>
                <a:gd name="T11" fmla="*/ 2147483646 h 107"/>
                <a:gd name="T12" fmla="*/ 2147483646 w 17"/>
                <a:gd name="T13" fmla="*/ 2147483646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07"/>
                <a:gd name="T23" fmla="*/ 17 w 17"/>
                <a:gd name="T24" fmla="*/ 107 h 1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Freeform 34">
              <a:extLst>
                <a:ext uri="{FF2B5EF4-FFF2-40B4-BE49-F238E27FC236}">
                  <a16:creationId xmlns:a16="http://schemas.microsoft.com/office/drawing/2014/main" id="{F4F3A2E3-6AB2-4429-AABE-0C55ADE9F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2552"/>
              <a:ext cx="1168400" cy="2250459"/>
            </a:xfrm>
            <a:custGeom>
              <a:avLst/>
              <a:gdLst>
                <a:gd name="T0" fmla="*/ 2147483646 w 294"/>
                <a:gd name="T1" fmla="*/ 2147483646 h 568"/>
                <a:gd name="T2" fmla="*/ 2147483646 w 294"/>
                <a:gd name="T3" fmla="*/ 2147483646 h 568"/>
                <a:gd name="T4" fmla="*/ 2147483646 w 294"/>
                <a:gd name="T5" fmla="*/ 2147483646 h 568"/>
                <a:gd name="T6" fmla="*/ 2147483646 w 294"/>
                <a:gd name="T7" fmla="*/ 2147483646 h 568"/>
                <a:gd name="T8" fmla="*/ 2147483646 w 294"/>
                <a:gd name="T9" fmla="*/ 2147483646 h 568"/>
                <a:gd name="T10" fmla="*/ 2147483646 w 294"/>
                <a:gd name="T11" fmla="*/ 2147483646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2147483646 h 568"/>
                <a:gd name="T18" fmla="*/ 2147483646 w 294"/>
                <a:gd name="T19" fmla="*/ 2147483646 h 568"/>
                <a:gd name="T20" fmla="*/ 2147483646 w 294"/>
                <a:gd name="T21" fmla="*/ 2147483646 h 568"/>
                <a:gd name="T22" fmla="*/ 2147483646 w 294"/>
                <a:gd name="T23" fmla="*/ 2147483646 h 568"/>
                <a:gd name="T24" fmla="*/ 2147483646 w 294"/>
                <a:gd name="T25" fmla="*/ 2147483646 h 568"/>
                <a:gd name="T26" fmla="*/ 0 w 294"/>
                <a:gd name="T27" fmla="*/ 2147483646 h 568"/>
                <a:gd name="T28" fmla="*/ 2147483646 w 294"/>
                <a:gd name="T29" fmla="*/ 2147483646 h 568"/>
                <a:gd name="T30" fmla="*/ 2147483646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4"/>
                <a:gd name="T49" fmla="*/ 0 h 568"/>
                <a:gd name="T50" fmla="*/ 294 w 294"/>
                <a:gd name="T51" fmla="*/ 568 h 56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2" name="Freeform 35">
              <a:extLst>
                <a:ext uri="{FF2B5EF4-FFF2-40B4-BE49-F238E27FC236}">
                  <a16:creationId xmlns:a16="http://schemas.microsoft.com/office/drawing/2014/main" id="{915447EE-F81E-490D-8BC1-1C344C8F4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620"/>
              <a:ext cx="100012" cy="209131"/>
            </a:xfrm>
            <a:custGeom>
              <a:avLst/>
              <a:gdLst>
                <a:gd name="T0" fmla="*/ 0 w 25"/>
                <a:gd name="T1" fmla="*/ 0 h 53"/>
                <a:gd name="T2" fmla="*/ 2147483646 w 25"/>
                <a:gd name="T3" fmla="*/ 2147483646 h 53"/>
                <a:gd name="T4" fmla="*/ 2147483646 w 25"/>
                <a:gd name="T5" fmla="*/ 2147483646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53"/>
                <a:gd name="T14" fmla="*/ 25 w 25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3" name="Freeform 36">
              <a:extLst>
                <a:ext uri="{FF2B5EF4-FFF2-40B4-BE49-F238E27FC236}">
                  <a16:creationId xmlns:a16="http://schemas.microsoft.com/office/drawing/2014/main" id="{B1D7E59F-A060-4C91-B35A-5D9C0A0D0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947"/>
              <a:ext cx="114300" cy="558997"/>
            </a:xfrm>
            <a:custGeom>
              <a:avLst/>
              <a:gdLst>
                <a:gd name="T0" fmla="*/ 0 w 29"/>
                <a:gd name="T1" fmla="*/ 0 h 141"/>
                <a:gd name="T2" fmla="*/ 2147483646 w 29"/>
                <a:gd name="T3" fmla="*/ 2147483646 h 141"/>
                <a:gd name="T4" fmla="*/ 2147483646 w 29"/>
                <a:gd name="T5" fmla="*/ 2147483646 h 141"/>
                <a:gd name="T6" fmla="*/ 2147483646 w 29"/>
                <a:gd name="T7" fmla="*/ 2147483646 h 141"/>
                <a:gd name="T8" fmla="*/ 2147483646 w 29"/>
                <a:gd name="T9" fmla="*/ 2147483646 h 141"/>
                <a:gd name="T10" fmla="*/ 2147483646 w 29"/>
                <a:gd name="T11" fmla="*/ 2147483646 h 141"/>
                <a:gd name="T12" fmla="*/ 2147483646 w 29"/>
                <a:gd name="T13" fmla="*/ 2147483646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41"/>
                <a:gd name="T26" fmla="*/ 29 w 29"/>
                <a:gd name="T27" fmla="*/ 141 h 1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4" name="Freeform 37">
              <a:extLst>
                <a:ext uri="{FF2B5EF4-FFF2-40B4-BE49-F238E27FC236}">
                  <a16:creationId xmlns:a16="http://schemas.microsoft.com/office/drawing/2014/main" id="{385076D3-AE9C-4229-BFF8-6DF8AD38B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039"/>
              <a:ext cx="31750" cy="189402"/>
            </a:xfrm>
            <a:custGeom>
              <a:avLst/>
              <a:gdLst>
                <a:gd name="T0" fmla="*/ 0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2147483646 h 48"/>
                <a:gd name="T8" fmla="*/ 0 w 8"/>
                <a:gd name="T9" fmla="*/ 0 h 48"/>
                <a:gd name="T10" fmla="*/ 0 w 8"/>
                <a:gd name="T11" fmla="*/ 2147483646 h 48"/>
                <a:gd name="T12" fmla="*/ 0 w 8"/>
                <a:gd name="T13" fmla="*/ 214748364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48"/>
                <a:gd name="T23" fmla="*/ 8 w 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38">
              <a:extLst>
                <a:ext uri="{FF2B5EF4-FFF2-40B4-BE49-F238E27FC236}">
                  <a16:creationId xmlns:a16="http://schemas.microsoft.com/office/drawing/2014/main" id="{28D4D900-A7F3-4C78-ACE4-86B161855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434445"/>
              <a:ext cx="174625" cy="439306"/>
            </a:xfrm>
            <a:custGeom>
              <a:avLst/>
              <a:gdLst>
                <a:gd name="T0" fmla="*/ 2147483646 w 44"/>
                <a:gd name="T1" fmla="*/ 2147483646 h 111"/>
                <a:gd name="T2" fmla="*/ 0 w 44"/>
                <a:gd name="T3" fmla="*/ 0 h 111"/>
                <a:gd name="T4" fmla="*/ 2147483646 w 44"/>
                <a:gd name="T5" fmla="*/ 2147483646 h 111"/>
                <a:gd name="T6" fmla="*/ 2147483646 w 44"/>
                <a:gd name="T7" fmla="*/ 2147483646 h 111"/>
                <a:gd name="T8" fmla="*/ 2147483646 w 44"/>
                <a:gd name="T9" fmla="*/ 2147483646 h 111"/>
                <a:gd name="T10" fmla="*/ 2147483646 w 44"/>
                <a:gd name="T11" fmla="*/ 2147483646 h 111"/>
                <a:gd name="T12" fmla="*/ 2147483646 w 44"/>
                <a:gd name="T13" fmla="*/ 2147483646 h 111"/>
                <a:gd name="T14" fmla="*/ 2147483646 w 44"/>
                <a:gd name="T15" fmla="*/ 2147483646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11"/>
                <a:gd name="T26" fmla="*/ 44 w 44"/>
                <a:gd name="T27" fmla="*/ 111 h 1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2775956B-F518-484D-8473-1B17DC6D77CC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>
            <a:extLst>
              <a:ext uri="{FF2B5EF4-FFF2-40B4-BE49-F238E27FC236}">
                <a16:creationId xmlns:a16="http://schemas.microsoft.com/office/drawing/2014/main" id="{E13BC33B-15A1-426B-AC72-3263993185D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30" name="Text Placeholder 2">
            <a:extLst>
              <a:ext uri="{FF2B5EF4-FFF2-40B4-BE49-F238E27FC236}">
                <a16:creationId xmlns:a16="http://schemas.microsoft.com/office/drawing/2014/main" id="{AFC38A52-C8B6-4F50-AEB6-1EDC3263D6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FB3E84-EF25-4538-B3B1-C620F54279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09B477-B9BA-45F6-8EA4-0386E0C69A57}" type="datetimeFigureOut">
              <a:rPr lang="ru-RU"/>
              <a:pPr>
                <a:defRPr/>
              </a:pPr>
              <a:t>07.07.2021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A41F3-662A-4D7D-BE8C-FFCFB1F385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897F06-4171-4327-B48E-2B3010966E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000">
                <a:solidFill>
                  <a:srgbClr val="FEFFFF"/>
                </a:solidFill>
                <a:latin typeface="Century Gothic" panose="020B0502020202020204" pitchFamily="34" charset="0"/>
              </a:defRPr>
            </a:lvl1pPr>
          </a:lstStyle>
          <a:p>
            <a:fld id="{F1F03CA1-76A5-4EA7-AE13-ED317CA2497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92" r:id="rId1"/>
    <p:sldLayoutId id="2147485593" r:id="rId2"/>
    <p:sldLayoutId id="2147485594" r:id="rId3"/>
    <p:sldLayoutId id="2147485595" r:id="rId4"/>
    <p:sldLayoutId id="2147485596" r:id="rId5"/>
    <p:sldLayoutId id="2147485597" r:id="rId6"/>
    <p:sldLayoutId id="2147485598" r:id="rId7"/>
    <p:sldLayoutId id="2147485599" r:id="rId8"/>
    <p:sldLayoutId id="2147485600" r:id="rId9"/>
    <p:sldLayoutId id="2147485601" r:id="rId10"/>
    <p:sldLayoutId id="2147485602" r:id="rId11"/>
    <p:sldLayoutId id="2147485603" r:id="rId12"/>
    <p:sldLayoutId id="2147485604" r:id="rId13"/>
    <p:sldLayoutId id="2147485605" r:id="rId14"/>
    <p:sldLayoutId id="2147485606" r:id="rId15"/>
    <p:sldLayoutId id="2147485607" r:id="rId16"/>
    <p:sldLayoutId id="2147485608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opengia.ru/" TargetMode="External"/><Relationship Id="rId2" Type="http://schemas.openxmlformats.org/officeDocument/2006/relationships/hyperlink" Target="http://www.ocmko.kem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geigia.ru/-&#1086;&#1082;&#1088;&#1099;&#1090;&#1099;&#1081;" TargetMode="External"/><Relationship Id="rId4" Type="http://schemas.openxmlformats.org/officeDocument/2006/relationships/hyperlink" Target="http://www.alleng.ru/-" TargetMode="Externa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386124-B1BB-4DE8-8D3F-EBD81BEDD7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8500" y="866775"/>
            <a:ext cx="7900988" cy="27178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</a:t>
            </a:r>
            <a:b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государственной итоговой аттестации  выпускников 9-х классов общеобразовательных организаций Ленинск-Кузнецкого городского округа за 2014-2015 учебный год</a:t>
            </a:r>
          </a:p>
        </p:txBody>
      </p:sp>
      <p:sp>
        <p:nvSpPr>
          <p:cNvPr id="21507" name="Подзаголовок 2">
            <a:extLst>
              <a:ext uri="{FF2B5EF4-FFF2-40B4-BE49-F238E27FC236}">
                <a16:creationId xmlns:a16="http://schemas.microsoft.com/office/drawing/2014/main" id="{515BC0DA-A38A-4009-AE25-442B5CDCD1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43100" y="4491038"/>
            <a:ext cx="6599238" cy="1611312"/>
          </a:xfrm>
        </p:spPr>
        <p:txBody>
          <a:bodyPr/>
          <a:lstStyle/>
          <a:p>
            <a:pPr algn="ctr" eaLnBrk="1" hangingPunct="1"/>
            <a:r>
              <a:rPr lang="ru-RU" altLang="ru-RU" sz="2400" b="1" i="1">
                <a:solidFill>
                  <a:srgbClr val="002060"/>
                </a:solidFill>
                <a:latin typeface="Bookman Old Style" panose="02050604050505020204" pitchFamily="18" charset="0"/>
              </a:rPr>
              <a:t>Семинар для учителей математики</a:t>
            </a:r>
          </a:p>
          <a:p>
            <a:pPr algn="ctr" eaLnBrk="1" hangingPunct="1"/>
            <a:r>
              <a:rPr lang="ru-RU" altLang="ru-RU" sz="2400" b="1" i="1">
                <a:solidFill>
                  <a:srgbClr val="002060"/>
                </a:solidFill>
                <a:latin typeface="Bookman Old Style" panose="02050604050505020204" pitchFamily="18" charset="0"/>
              </a:rPr>
              <a:t>16 октября 2015 года</a:t>
            </a:r>
          </a:p>
          <a:p>
            <a:pPr algn="ctr" eaLnBrk="1" hangingPunct="1"/>
            <a:endParaRPr lang="ru-RU" altLang="ru-RU" sz="2400" b="1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ъект 2">
            <a:extLst>
              <a:ext uri="{FF2B5EF4-FFF2-40B4-BE49-F238E27FC236}">
                <a16:creationId xmlns:a16="http://schemas.microsoft.com/office/drawing/2014/main" id="{6AE5D58B-8E0A-42C1-B926-E5494AD9B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150" y="1292225"/>
            <a:ext cx="7715250" cy="4768850"/>
          </a:xfrm>
        </p:spPr>
        <p:txBody>
          <a:bodyPr/>
          <a:lstStyle/>
          <a:p>
            <a:pPr marL="0" indent="0" algn="ctr">
              <a:buFont typeface="Wingdings 3" panose="05040102010807070707" pitchFamily="18" charset="2"/>
              <a:buNone/>
            </a:pP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</a:t>
            </a:r>
          </a:p>
          <a:p>
            <a:pPr marL="0" indent="0" algn="just">
              <a:buClr>
                <a:srgbClr val="E78712"/>
              </a:buClr>
            </a:pPr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государственной итоговой аттестации по математике выпускников 9-х классов общеобразова-тельных организаций Ленинск-Кузнецкого городского округа за 2014-2015 учебный год», </a:t>
            </a:r>
            <a:r>
              <a:rPr lang="ru-RU" altLang="ru-RU" sz="2200" i="1">
                <a:latin typeface="Times New Roman" panose="02020603050405020304" pitchFamily="18" charset="0"/>
                <a:cs typeface="Times New Roman" panose="02020603050405020304" pitchFamily="18" charset="0"/>
              </a:rPr>
              <a:t>Л.И.Байер, зав.отделом МБОУ ДПО «НМЦ»;</a:t>
            </a:r>
          </a:p>
          <a:p>
            <a:pPr marL="0" indent="0"/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 анализ ошибок учащихся в заданиях с развернутым ответом на итоговой аттестации по математике в форме ОГЭ, </a:t>
            </a:r>
            <a:r>
              <a:rPr lang="ru-RU" altLang="ru-RU" sz="2200" i="1">
                <a:latin typeface="Times New Roman" panose="02020603050405020304" pitchFamily="18" charset="0"/>
                <a:cs typeface="Times New Roman" panose="02020603050405020304" pitchFamily="18" charset="0"/>
              </a:rPr>
              <a:t>Г.А.Кондаурова, учитель математики СОШ № 20;</a:t>
            </a:r>
          </a:p>
          <a:p>
            <a:pPr marL="0" indent="0" algn="just">
              <a:buClr>
                <a:srgbClr val="E78712"/>
              </a:buClr>
            </a:pPr>
            <a:r>
              <a:rPr lang="ru-RU" altLang="ru-RU" sz="2200">
                <a:latin typeface="Times New Roman" panose="02020603050405020304" pitchFamily="18" charset="0"/>
                <a:cs typeface="Times New Roman" panose="02020603050405020304" pitchFamily="18" charset="0"/>
              </a:rPr>
              <a:t>-методические рекомендации по некоторым аспектам преподавания математики (на основе анализа типичных затруднений при выполнении заданий ОГЭ),</a:t>
            </a:r>
            <a:r>
              <a:rPr lang="ru-RU" altLang="ru-RU" sz="2200" i="1">
                <a:latin typeface="Times New Roman" panose="02020603050405020304" pitchFamily="18" charset="0"/>
                <a:cs typeface="Times New Roman" panose="02020603050405020304" pitchFamily="18" charset="0"/>
              </a:rPr>
              <a:t> Л.И.Байер, зав.отделом МБОУ ДПО «НМЦ»;</a:t>
            </a:r>
          </a:p>
          <a:p>
            <a:pPr marL="0" indent="0"/>
            <a:endParaRPr lang="ru-RU" altLang="ru-RU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E78712"/>
              </a:buClr>
            </a:pPr>
            <a:endParaRPr lang="ru-RU" altLang="ru-RU" sz="2400"/>
          </a:p>
          <a:p>
            <a:pPr marL="0" indent="0"/>
            <a:endParaRPr lang="ru-RU" altLang="ru-RU"/>
          </a:p>
          <a:p>
            <a:pPr marL="0" indent="0"/>
            <a:endParaRPr lang="ru-RU" altLang="ru-RU"/>
          </a:p>
          <a:p>
            <a:pPr marL="0" indent="0"/>
            <a:endParaRPr lang="ru-RU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3349537E-AF48-4371-8B4C-74A3E1445C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876300"/>
            <a:ext cx="7772400" cy="3786188"/>
          </a:xfrm>
        </p:spPr>
        <p:txBody>
          <a:bodyPr/>
          <a:lstStyle/>
          <a:p>
            <a:pPr algn="ctr" eaLnBrk="1" hangingPunct="1"/>
            <a:r>
              <a:rPr lang="ru-RU" altLang="ru-RU" sz="4000" b="1">
                <a:solidFill>
                  <a:srgbClr val="000066"/>
                </a:solidFill>
              </a:rPr>
              <a:t>Результаты  аттестации  в форме ОГЭ по МАТЕМАТИКЕ</a:t>
            </a:r>
            <a:br>
              <a:rPr lang="ru-RU" altLang="ru-RU" sz="4000" b="1">
                <a:solidFill>
                  <a:srgbClr val="000066"/>
                </a:solidFill>
              </a:rPr>
            </a:br>
            <a:r>
              <a:rPr lang="ru-RU" altLang="ru-RU" sz="4000" b="1">
                <a:solidFill>
                  <a:srgbClr val="000066"/>
                </a:solidFill>
              </a:rPr>
              <a:t>в 2015 году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EB9A4437-2254-464F-B6A3-229242944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190500"/>
            <a:ext cx="8686800" cy="1343025"/>
          </a:xfrm>
        </p:spPr>
        <p:txBody>
          <a:bodyPr/>
          <a:lstStyle/>
          <a:p>
            <a:pPr algn="ctr" eaLnBrk="1" hangingPunct="1"/>
            <a:r>
              <a:rPr lang="ru-RU" altLang="ru-RU" sz="3200" b="1">
                <a:solidFill>
                  <a:srgbClr val="660066"/>
                </a:solidFill>
              </a:rPr>
              <a:t>Характеристика структуры и содержания экзаменационной работы</a:t>
            </a:r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F58BF860-5FAD-4C5B-874E-75B2002B66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86E40FA-544C-46B9-872C-6181F4D4889A}"/>
              </a:ext>
            </a:extLst>
          </p:cNvPr>
          <p:cNvGraphicFramePr/>
          <p:nvPr/>
        </p:nvGraphicFramePr>
        <p:xfrm>
          <a:off x="214282" y="500042"/>
          <a:ext cx="8715436" cy="6143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2A991C02-905C-49D9-9AB6-4933BCD948D7}"/>
              </a:ext>
            </a:extLst>
          </p:cNvPr>
          <p:cNvGraphicFramePr/>
          <p:nvPr/>
        </p:nvGraphicFramePr>
        <p:xfrm>
          <a:off x="285720" y="214290"/>
          <a:ext cx="8572560" cy="6429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325CA02B-823F-4025-A10A-29E7BC31D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071562"/>
          </a:xfrm>
        </p:spPr>
        <p:txBody>
          <a:bodyPr/>
          <a:lstStyle/>
          <a:p>
            <a:pPr algn="ctr" eaLnBrk="1" hangingPunct="1"/>
            <a:r>
              <a:rPr lang="ru-RU" altLang="ru-RU" sz="2800" b="1">
                <a:solidFill>
                  <a:srgbClr val="660066"/>
                </a:solidFill>
              </a:rPr>
              <a:t>ХАРАКТЕРИСТИКА трудности и сложности заданий части 2</a:t>
            </a:r>
            <a:endParaRPr lang="ru-RU" altLang="ru-RU" sz="2800"/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B6A9B84F-B675-4300-A802-4B82CE519B7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7188" y="1643063"/>
          <a:ext cx="8543925" cy="4591050"/>
        </p:xfrm>
        <a:graphic>
          <a:graphicData uri="http://schemas.openxmlformats.org/drawingml/2006/table">
            <a:tbl>
              <a:tblPr/>
              <a:tblGrid>
                <a:gridCol w="12858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4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6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51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51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51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810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АЛГЕБРА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ГЕОМЕТРИЯ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108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7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План. %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выпол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30-50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15-30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3-15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30-50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15-30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3-15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0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Уров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сложн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00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</a:t>
                      </a:r>
                    </a:p>
                  </a:txBody>
                  <a:tcPr marL="68580" marR="6858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AF201A12-BE5B-4F1A-A074-5E0494272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498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b="1" dirty="0">
                <a:solidFill>
                  <a:srgbClr val="C00000"/>
                </a:solidFill>
              </a:rPr>
              <a:t>Рекомендуемый минимальный критерий: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8675" name="Содержимое 2">
            <a:extLst>
              <a:ext uri="{FF2B5EF4-FFF2-40B4-BE49-F238E27FC236}">
                <a16:creationId xmlns:a16="http://schemas.microsoft.com/office/drawing/2014/main" id="{54D5FFA6-69E3-4A51-8D5E-C10D6738E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2050" y="2071688"/>
            <a:ext cx="7591425" cy="407193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800" b="1">
                <a:solidFill>
                  <a:srgbClr val="C00000"/>
                </a:solidFill>
              </a:rPr>
              <a:t>8 баллов</a:t>
            </a:r>
            <a:r>
              <a:rPr lang="ru-RU" altLang="ru-RU" sz="2800" b="1"/>
              <a:t>, набранные по всей работе,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800" b="1"/>
              <a:t>из них </a:t>
            </a:r>
            <a:r>
              <a:rPr lang="ru-RU" altLang="ru-RU" sz="2800" b="1">
                <a:solidFill>
                  <a:srgbClr val="C00000"/>
                </a:solidFill>
              </a:rPr>
              <a:t>не менее</a:t>
            </a:r>
            <a:r>
              <a:rPr lang="ru-RU" altLang="ru-RU" sz="2800" b="1"/>
              <a:t>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800" b="1">
                <a:solidFill>
                  <a:srgbClr val="C00000"/>
                </a:solidFill>
              </a:rPr>
              <a:t>3</a:t>
            </a:r>
            <a:r>
              <a:rPr lang="ru-RU" altLang="ru-RU" sz="2800" b="1"/>
              <a:t>-х баллов по модулю </a:t>
            </a:r>
            <a:r>
              <a:rPr lang="ru-RU" altLang="ru-RU" sz="2800" b="1">
                <a:solidFill>
                  <a:srgbClr val="C00000"/>
                </a:solidFill>
              </a:rPr>
              <a:t>«Алгебра»</a:t>
            </a:r>
            <a:r>
              <a:rPr lang="ru-RU" altLang="ru-RU" sz="2800" b="1"/>
              <a:t>,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800" b="1">
                <a:solidFill>
                  <a:srgbClr val="C00000"/>
                </a:solidFill>
              </a:rPr>
              <a:t>2</a:t>
            </a:r>
            <a:r>
              <a:rPr lang="ru-RU" altLang="ru-RU" sz="2800" b="1"/>
              <a:t>-х баллов по модулю </a:t>
            </a:r>
            <a:r>
              <a:rPr lang="ru-RU" altLang="ru-RU" sz="2800" b="1">
                <a:solidFill>
                  <a:srgbClr val="C00000"/>
                </a:solidFill>
              </a:rPr>
              <a:t>«Геометрия»,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 sz="2800" b="1">
                <a:solidFill>
                  <a:srgbClr val="C00000"/>
                </a:solidFill>
              </a:rPr>
              <a:t>2</a:t>
            </a:r>
            <a:r>
              <a:rPr lang="ru-RU" altLang="ru-RU" sz="2800" b="1"/>
              <a:t>-х баллов по модулю </a:t>
            </a:r>
            <a:r>
              <a:rPr lang="ru-RU" altLang="ru-RU" sz="2800" b="1">
                <a:solidFill>
                  <a:srgbClr val="C00000"/>
                </a:solidFill>
              </a:rPr>
              <a:t>«Реальная математика».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0100891A-E7D1-448D-B518-CF257B12F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175" y="615950"/>
            <a:ext cx="7258050" cy="1281113"/>
          </a:xfrm>
        </p:spPr>
        <p:txBody>
          <a:bodyPr/>
          <a:lstStyle/>
          <a:p>
            <a:pPr>
              <a:defRPr/>
            </a:pPr>
            <a:r>
              <a:rPr lang="ru-RU" altLang="ru-RU" sz="2800" b="1" dirty="0">
                <a:solidFill>
                  <a:schemeClr val="accent1">
                    <a:lumMod val="50000"/>
                  </a:schemeClr>
                </a:solidFill>
                <a:latin typeface="Arial" charset="0"/>
                <a:cs typeface="Arial" charset="0"/>
              </a:rPr>
              <a:t>Шкала пересчета первичного балла за выполнение экзаменационной работы в целом в отметку по математике</a:t>
            </a:r>
          </a:p>
        </p:txBody>
      </p:sp>
      <p:pic>
        <p:nvPicPr>
          <p:cNvPr id="29699" name="Picture 2">
            <a:extLst>
              <a:ext uri="{FF2B5EF4-FFF2-40B4-BE49-F238E27FC236}">
                <a16:creationId xmlns:a16="http://schemas.microsoft.com/office/drawing/2014/main" id="{86116910-8D41-45C3-9466-16F4213A0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663" y="2178050"/>
            <a:ext cx="8415337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ъект 2">
            <a:extLst>
              <a:ext uri="{FF2B5EF4-FFF2-40B4-BE49-F238E27FC236}">
                <a16:creationId xmlns:a16="http://schemas.microsoft.com/office/drawing/2014/main" id="{7F4D8855-7C3B-4F9C-8912-1C58B1C54E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0438" y="1516063"/>
            <a:ext cx="7573962" cy="4895850"/>
          </a:xfrm>
        </p:spPr>
        <p:txBody>
          <a:bodyPr/>
          <a:lstStyle/>
          <a:p>
            <a:pPr algn="just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приказу ДОиН от   08.06.2015  № 1186 «Об установлении минимального количества баллов и шкалы пересчета первичного балла за выполнение  экзаменационной работы в отметку по пятибалльной шкале основного государственного экзамена по  математике, подтверждающего освоение обучающимися образовательных программ основного общего образования в 2015 году» установлено минимальное количество баллов основного государственного экзамена, подтверждающего освоение образовательных программ основного общего образования в 2015 году по математике – </a:t>
            </a: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7 баллов без учета модулей</a:t>
            </a:r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при пересчете первичного балла за выполнение  экзаменационной работы в отметку по пятибалльной шкале использовалась шкала:</a:t>
            </a:r>
            <a:endParaRPr lang="ru-RU" altLang="ru-RU" sz="2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>
            <a:extLst>
              <a:ext uri="{FF2B5EF4-FFF2-40B4-BE49-F238E27FC236}">
                <a16:creationId xmlns:a16="http://schemas.microsoft.com/office/drawing/2014/main" id="{89801EC4-8129-47BD-85CB-3ABA6A0A7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457200"/>
            <a:ext cx="8667750" cy="1647825"/>
          </a:xfrm>
        </p:spPr>
        <p:txBody>
          <a:bodyPr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Шкала пересчета балла за выполнение экзаменационной работы в целом </a:t>
            </a:r>
            <a:br>
              <a:rPr lang="ru-RU" altLang="ru-RU" sz="2800" b="1" dirty="0">
                <a:solidFill>
                  <a:schemeClr val="accent3"/>
                </a:solidFill>
                <a:latin typeface="Arial" charset="0"/>
                <a:cs typeface="Arial" charset="0"/>
              </a:rPr>
            </a:br>
            <a:r>
              <a:rPr lang="ru-RU" altLang="ru-RU" sz="2800" b="1" dirty="0">
                <a:solidFill>
                  <a:schemeClr val="accent3"/>
                </a:solidFill>
                <a:latin typeface="Arial" charset="0"/>
                <a:cs typeface="Arial" charset="0"/>
              </a:rPr>
              <a:t>в отметку по математике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8E028EB-0485-436C-B8BB-B8341956F9B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3850" y="2420938"/>
          <a:ext cx="8667750" cy="220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8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2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4664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Отметка  по пятибалльной шкале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«2»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«3»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«4»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«5»</a:t>
                      </a: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664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Суммарный балл за работу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r>
                        <a:rPr lang="ru-RU" sz="2400" b="1" baseline="0" dirty="0">
                          <a:latin typeface="Arial" pitchFamily="34" charset="0"/>
                          <a:cs typeface="Arial" pitchFamily="34" charset="0"/>
                        </a:rPr>
                        <a:t> – 6 </a:t>
                      </a:r>
                      <a:endParaRPr lang="ru-RU" sz="2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itchFamily="34" charset="0"/>
                          <a:cs typeface="Arial" pitchFamily="34" charset="0"/>
                        </a:rPr>
                        <a:t>7 - 15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itchFamily="34" charset="0"/>
                          <a:cs typeface="Arial" pitchFamily="34" charset="0"/>
                        </a:rPr>
                        <a:t>16 - 22</a:t>
                      </a: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latin typeface="Arial" pitchFamily="34" charset="0"/>
                          <a:cs typeface="Arial" pitchFamily="34" charset="0"/>
                        </a:rPr>
                        <a:t>23 -38</a:t>
                      </a: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7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62981555-187C-46F4-9F35-5E56B3D3A6B2}"/>
              </a:ext>
            </a:extLst>
          </p:cNvPr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 Распределение средней отметки на ОГЭ 2015 (математика) по муниципальным территориям </a:t>
            </a:r>
          </a:p>
          <a:p>
            <a:pPr marL="0" indent="0" algn="ctr">
              <a:spcBef>
                <a:spcPts val="0"/>
              </a:spcBef>
              <a:defRPr/>
            </a:pPr>
            <a:endParaRPr lang="ru-RU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32771" name="Рисунок 2">
            <a:extLst>
              <a:ext uri="{FF2B5EF4-FFF2-40B4-BE49-F238E27FC236}">
                <a16:creationId xmlns:a16="http://schemas.microsoft.com/office/drawing/2014/main" id="{83B4E8BA-D523-40D4-A7D3-DF65D5244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3618" r="578" b="-604"/>
          <a:stretch>
            <a:fillRect/>
          </a:stretch>
        </p:blipFill>
        <p:spPr bwMode="auto">
          <a:xfrm>
            <a:off x="-107950" y="1504950"/>
            <a:ext cx="935990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4E38D5-B688-47AB-917D-A6AD61D9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333375"/>
            <a:ext cx="8642350" cy="1871663"/>
          </a:xfrm>
        </p:spPr>
        <p:txBody>
          <a:bodyPr>
            <a:noAutofit/>
          </a:bodyPr>
          <a:lstStyle/>
          <a:p>
            <a:pPr algn="ctr">
              <a:defRPr/>
            </a:pPr>
            <a:br>
              <a:rPr lang="ru-RU" sz="2800" dirty="0">
                <a:latin typeface="Arial" pitchFamily="34" charset="0"/>
                <a:cs typeface="Arial" pitchFamily="34" charset="0"/>
              </a:rPr>
            </a:br>
            <a:br>
              <a:rPr lang="ru-RU" sz="2800" dirty="0">
                <a:latin typeface="Arial" pitchFamily="34" charset="0"/>
                <a:cs typeface="Arial" pitchFamily="34" charset="0"/>
              </a:rPr>
            </a:b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 ГОСУДАРСТВЕННОЙ ИТОГОВОЙ АТТЕСТАЦИИ ПО ОБРАЗОВАТЕЛЬНЫМ ПРОГРАММАМ ОСНОВНОГО ОБЩЕГО ОБРАЗОВАНИЯ ПО МАТЕМАТИКЕ (2015г.)</a:t>
            </a:r>
            <a:b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787" name="Объект 5">
            <a:extLst>
              <a:ext uri="{FF2B5EF4-FFF2-40B4-BE49-F238E27FC236}">
                <a16:creationId xmlns:a16="http://schemas.microsoft.com/office/drawing/2014/main" id="{27F2E31A-503D-4159-84D7-1033FE815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2581275"/>
            <a:ext cx="8450262" cy="3668713"/>
          </a:xfrm>
        </p:spPr>
        <p:txBody>
          <a:bodyPr/>
          <a:lstStyle/>
          <a:p>
            <a:pPr>
              <a:defRPr/>
            </a:pPr>
            <a:endParaRPr lang="ru-RU" altLang="ru-RU" dirty="0"/>
          </a:p>
          <a:p>
            <a:pPr>
              <a:defRPr/>
            </a:pPr>
            <a:endParaRPr lang="ru-RU" altLang="ru-RU" dirty="0"/>
          </a:p>
          <a:p>
            <a:pPr>
              <a:defRPr/>
            </a:pPr>
            <a:endParaRPr lang="ru-RU" altLang="ru-RU" dirty="0"/>
          </a:p>
          <a:p>
            <a:pPr marL="0" indent="0">
              <a:buFont typeface="Wingdings 3" panose="05040102010807070707" pitchFamily="18" charset="2"/>
              <a:buNone/>
              <a:defRPr/>
            </a:pPr>
            <a:endParaRPr lang="ru-RU" altLang="ru-RU" dirty="0"/>
          </a:p>
          <a:p>
            <a:pPr>
              <a:defRPr/>
            </a:pPr>
            <a:r>
              <a:rPr lang="ru-RU" altLang="ru-RU" sz="2000" b="1" dirty="0">
                <a:solidFill>
                  <a:srgbClr val="0070C0"/>
                </a:solidFill>
              </a:rPr>
              <a:t>926          264       28,5     478     51,6          140       15,1    44      4,8</a:t>
            </a:r>
          </a:p>
          <a:p>
            <a:pPr>
              <a:defRPr/>
            </a:pPr>
            <a:r>
              <a:rPr lang="ru-RU" altLang="ru-RU" sz="2000" b="1" dirty="0"/>
              <a:t>926            55         5,9     640     69,1          187        20,2   44      4,8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F1B20E4A-DC21-4502-8ABE-C529DBF29457}"/>
              </a:ext>
            </a:extLst>
          </p:cNvPr>
          <p:cNvGraphicFramePr>
            <a:graphicFrameLocks noGrp="1"/>
          </p:cNvGraphicFramePr>
          <p:nvPr/>
        </p:nvGraphicFramePr>
        <p:xfrm>
          <a:off x="474663" y="2565400"/>
          <a:ext cx="8531225" cy="1350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9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3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31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53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53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42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20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242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202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68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</a:t>
                      </a:r>
                      <a:b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участ-ников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Кол-во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22216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878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4,0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13754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61,9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5939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26,7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1645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7,4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433" marR="68433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BDFB03-E78F-4F40-97BC-306336BCE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304800"/>
            <a:ext cx="6589712" cy="1600200"/>
          </a:xfrm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chemeClr val="accent4">
                    <a:lumMod val="75000"/>
                  </a:schemeClr>
                </a:solidFill>
              </a:rPr>
              <a:t>Планируемые показатели трудности 1 части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80D4CF7-7DBF-4D69-9C3B-F3C13027F73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44500" y="1470025"/>
          <a:ext cx="8421688" cy="5208588"/>
        </p:xfrm>
        <a:graphic>
          <a:graphicData uri="http://schemas.openxmlformats.org/drawingml/2006/table">
            <a:tbl>
              <a:tblPr/>
              <a:tblGrid>
                <a:gridCol w="2806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77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77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46766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Уровень 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Планируемое количество заданий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Фактическое количество заданий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3001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70 - 90 %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 заданий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 заданий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60 - 70 %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 заданий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 заданий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30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40 - 60 %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 задания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 заданий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43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Менее 40 %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 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задание</a:t>
                      </a:r>
                    </a:p>
                  </a:txBody>
                  <a:tcPr marL="91447" marR="91447" marT="45711" marB="457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80B05A-4BCB-4055-A47B-348EF17D7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>
              <a:defRPr/>
            </a:pPr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Планируемые показатели трудности 2 части 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C8C65A2-4FAB-4394-BDF8-F5B0FCA3DA0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3675" y="2079625"/>
          <a:ext cx="8786813" cy="4054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2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09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4502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№ задания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Планируемый уровень</a:t>
                      </a:r>
                    </a:p>
                  </a:txBody>
                  <a:tcPr marT="45727" marB="45727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Фактический уровень</a:t>
                      </a:r>
                    </a:p>
                  </a:txBody>
                  <a:tcPr marT="45727" marB="45727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№</a:t>
                      </a:r>
                      <a:r>
                        <a:rPr lang="ru-RU" sz="2800" b="1" baseline="0" dirty="0"/>
                        <a:t> 21</a:t>
                      </a:r>
                      <a:endParaRPr lang="ru-RU" sz="2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30 - 50 %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latin typeface="Arial" pitchFamily="34" charset="0"/>
                          <a:cs typeface="Arial" pitchFamily="34" charset="0"/>
                        </a:rPr>
                        <a:t>9,9%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6,1%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№ 22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15 - 30 %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latin typeface="Arial" pitchFamily="34" charset="0"/>
                          <a:cs typeface="Arial" pitchFamily="34" charset="0"/>
                        </a:rPr>
                        <a:t>8,1%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5,1%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/>
                        <a:t>№ 23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 – 15 %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latin typeface="Arial" pitchFamily="34" charset="0"/>
                          <a:cs typeface="Arial" pitchFamily="34" charset="0"/>
                        </a:rPr>
                        <a:t>5,3%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3,8%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№ 24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30 - 50 %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3,5 %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2,3%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№ 25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15 - 30 %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7,5 %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4,1%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4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№ 26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/>
                        <a:t>3 – 15 %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0,7 %</a:t>
                      </a:r>
                    </a:p>
                  </a:txBody>
                  <a:tcPr marT="45727" marB="45727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70C0"/>
                          </a:solidFill>
                          <a:latin typeface="Arial" pitchFamily="34" charset="0"/>
                          <a:cs typeface="Arial" pitchFamily="34" charset="0"/>
                        </a:rPr>
                        <a:t>0%</a:t>
                      </a:r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BA102-AF4C-438A-A367-01989F8AE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419100"/>
            <a:ext cx="7789862" cy="592138"/>
          </a:xfrm>
        </p:spPr>
        <p:txBody>
          <a:bodyPr/>
          <a:lstStyle/>
          <a:p>
            <a:pPr algn="ctr">
              <a:defRPr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 выполнения заданий 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части 1 по модулю «Алгебра» (%)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BF05B41E-7103-4FF3-8C3C-EA2AE04AC51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36588" y="2159000"/>
          <a:ext cx="7670800" cy="2855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2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5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33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3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29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31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30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029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938474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Результаты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нения 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72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4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5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6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7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8</a:t>
                      </a:r>
                      <a:endParaRPr lang="ru-RU" sz="14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955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нили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верно ч/% </a:t>
                      </a:r>
                      <a:r>
                        <a:rPr lang="ru-RU" sz="2000" dirty="0">
                          <a:effectLst/>
                        </a:rPr>
                        <a:t>(926)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460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691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362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542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602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233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309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526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02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49,7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74,6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39,1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58,5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65,0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25,3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33,3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56,8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97670A-6991-4CC4-A12D-D4E98FBBF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23888"/>
            <a:ext cx="7162800" cy="1281112"/>
          </a:xfrm>
        </p:spPr>
        <p:txBody>
          <a:bodyPr/>
          <a:lstStyle/>
          <a:p>
            <a:pPr algn="ctr">
              <a:defRPr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 выполнения заданий части 1 по модулю «Геометрия»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2800" b="1" i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080D5354-160F-4ABC-86C1-B1BE9359111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62050" y="2905125"/>
          <a:ext cx="7318375" cy="2093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76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67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20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0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08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12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9913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Результ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выполн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82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 9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10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11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12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13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77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нили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верно ч/%</a:t>
                      </a:r>
                      <a:r>
                        <a:rPr lang="ru-RU" sz="2000" dirty="0">
                          <a:effectLst/>
                        </a:rPr>
                        <a:t>(926)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618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269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421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516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322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7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66,7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29,0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45,5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55,7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  </a:t>
                      </a:r>
                      <a:r>
                        <a:rPr lang="ru-RU" sz="2000" b="1" baseline="0" dirty="0">
                          <a:effectLst/>
                        </a:rPr>
                        <a:t> </a:t>
                      </a:r>
                      <a:r>
                        <a:rPr lang="ru-RU" sz="2000" b="1" dirty="0">
                          <a:effectLst/>
                        </a:rPr>
                        <a:t> 34,8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8949" name="Rectangle 4">
            <a:extLst>
              <a:ext uri="{FF2B5EF4-FFF2-40B4-BE49-F238E27FC236}">
                <a16:creationId xmlns:a16="http://schemas.microsoft.com/office/drawing/2014/main" id="{8C654768-5011-4407-B9AE-06E8B216F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8950" name="Rectangle 5">
            <a:extLst>
              <a:ext uri="{FF2B5EF4-FFF2-40B4-BE49-F238E27FC236}">
                <a16:creationId xmlns:a16="http://schemas.microsoft.com/office/drawing/2014/main" id="{A4AA24FF-FE80-4C7B-BB02-FC97B54C93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8951" name="Rectangle 8">
            <a:extLst>
              <a:ext uri="{FF2B5EF4-FFF2-40B4-BE49-F238E27FC236}">
                <a16:creationId xmlns:a16="http://schemas.microsoft.com/office/drawing/2014/main" id="{107F67D9-E948-4C4F-B7E8-250E863E3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5338" y="32766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AD7F3-025D-4F0A-905F-1EE287FF4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138" y="623888"/>
            <a:ext cx="7942262" cy="1042987"/>
          </a:xfrm>
        </p:spPr>
        <p:txBody>
          <a:bodyPr/>
          <a:lstStyle/>
          <a:p>
            <a:pPr algn="ctr">
              <a:defRPr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 выполнения части 1 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  модулю «Реальная математика» (%)</a:t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CC2A4CA1-F871-487D-8FF2-9AC968B788A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57250" y="2657475"/>
          <a:ext cx="7524750" cy="2173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69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65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65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9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99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433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29009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Результ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выполн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40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14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15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16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17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18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19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20  </a:t>
                      </a:r>
                      <a:endParaRPr lang="ru-RU" sz="18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389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нили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верно           ч/%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(926)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669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672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322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196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366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537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300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8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72,2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72,6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34,8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</a:rPr>
                        <a:t>21,7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39,5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58,0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32,3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458AF-FC51-49EB-8828-6E383726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175" y="466725"/>
            <a:ext cx="7261225" cy="1323975"/>
          </a:xfrm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rgbClr val="B73C2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Результаты выполнения заданий </a:t>
            </a:r>
            <a:br>
              <a:rPr lang="ru-RU" sz="2800" b="1" dirty="0">
                <a:solidFill>
                  <a:srgbClr val="B73C2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solidFill>
                  <a:srgbClr val="B73C2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модуля «Алгебра» </a:t>
            </a:r>
            <a:br>
              <a:rPr lang="ru-RU" sz="2800" b="1" dirty="0">
                <a:solidFill>
                  <a:srgbClr val="B73C2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solidFill>
                  <a:srgbClr val="B73C26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(повышенный уровень сложности)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666D972F-C020-4668-9035-5083D46EC58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0713" y="2476500"/>
          <a:ext cx="8128000" cy="24288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23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6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3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68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2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48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429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26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898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0591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0967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0014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28211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резуль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таты </a:t>
                      </a: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нения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ний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 gridSpan="1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2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21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22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23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8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0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870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46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879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41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891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15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20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39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93,9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1,1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5,0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94,9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0,6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4,4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96,2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1,6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2,2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1027" name="Rectangle 1">
            <a:extLst>
              <a:ext uri="{FF2B5EF4-FFF2-40B4-BE49-F238E27FC236}">
                <a16:creationId xmlns:a16="http://schemas.microsoft.com/office/drawing/2014/main" id="{E4AAF5A5-0E73-400A-B046-A9A38936A3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5" y="32448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2EAE1-2382-4392-AC54-1500CD1F9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6025" y="566738"/>
            <a:ext cx="7261225" cy="1366837"/>
          </a:xfrm>
        </p:spPr>
        <p:txBody>
          <a:bodyPr/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Результаты выполнения заданий </a:t>
            </a:r>
            <a:b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модуля «Геометрия» </a:t>
            </a:r>
            <a:b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(повышенный уровень сложности)</a:t>
            </a: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8C977B75-1E10-4261-9002-470E91DA30A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33425" y="2333625"/>
          <a:ext cx="8020050" cy="236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0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6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4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30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91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51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71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17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65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82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116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654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3466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32733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резуль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таты </a:t>
                      </a:r>
                      <a:r>
                        <a:rPr lang="ru-RU" sz="1600" dirty="0" err="1">
                          <a:effectLst/>
                        </a:rPr>
                        <a:t>выпол</a:t>
                      </a:r>
                      <a:endParaRPr lang="ru-RU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нения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заданий 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1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задания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7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24 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25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26</a:t>
                      </a:r>
                      <a:endParaRPr lang="ru-RU" sz="2000" b="1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7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0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4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905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17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888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30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926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819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97,7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0,4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1,8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95,9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0,9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3,2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2051" name="Rectangle 4">
            <a:extLst>
              <a:ext uri="{FF2B5EF4-FFF2-40B4-BE49-F238E27FC236}">
                <a16:creationId xmlns:a16="http://schemas.microsoft.com/office/drawing/2014/main" id="{6AAEE6E8-E639-46E7-B407-78E9F8FDF6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33638"/>
            <a:ext cx="1841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ru-RU" altLang="ru-RU" sz="9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B703517-952B-4517-9144-80372B5EA5E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2625" y="2141538"/>
          <a:ext cx="8264525" cy="3546475"/>
        </p:xfrm>
        <a:graphic>
          <a:graphicData uri="http://schemas.openxmlformats.org/drawingml/2006/table">
            <a:tbl>
              <a:tblPr/>
              <a:tblGrid>
                <a:gridCol w="182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9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9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0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58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92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08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474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40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00050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 учителя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баллы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5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СОШ № 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Иванова Н.В.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СОШ № 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Сапатова А.А.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СОШ № 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Лужных И.В.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СОШ № 8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Вихорева О.Е.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СОШ № 8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Данилова Л.А.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  № 12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Вейс Н.В.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AD650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700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AD650E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2F59CFC2-3E8A-44D3-BB46-614196816F1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1513" y="2141538"/>
          <a:ext cx="8194675" cy="3579812"/>
        </p:xfrm>
        <a:graphic>
          <a:graphicData uri="http://schemas.openxmlformats.org/drawingml/2006/table">
            <a:tbl>
              <a:tblPr/>
              <a:tblGrid>
                <a:gridCol w="1527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95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87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7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94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21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06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92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00085"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 учителя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баллы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5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7CF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 № 18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Леонова Т.В.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58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Гимн № 18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Кадошникова</a:t>
                      </a: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В.В.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ООШ № 19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Кошель Л.В.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ООШ № 37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Ярошенко Л.Н.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ООШ № 73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Насонова Н.А.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DE7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ШИСП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Васюкова Е.Г.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D9CC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735"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6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1pPr>
                      <a:lvl2pPr marL="742950" indent="-28575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4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2pPr>
                      <a:lvl3pPr marL="11430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2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3pPr>
                      <a:lvl4pPr marL="16002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4pPr>
                      <a:lvl5pPr marL="2057400" indent="-228600" defTabSz="457200" eaLnBrk="0" hangingPunct="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itchFamily="18" charset="2"/>
                        <a:defRPr sz="1000">
                          <a:solidFill>
                            <a:srgbClr val="404040"/>
                          </a:solidFill>
                          <a:latin typeface="Century Gothic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78" marR="6857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ъект 1">
            <a:extLst>
              <a:ext uri="{FF2B5EF4-FFF2-40B4-BE49-F238E27FC236}">
                <a16:creationId xmlns:a16="http://schemas.microsoft.com/office/drawing/2014/main" id="{06F17250-5499-40FC-BDE0-CD98E9F96A2C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900113" y="287338"/>
            <a:ext cx="7678737" cy="6234112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 «АЛГЕБРА»</a:t>
            </a:r>
          </a:p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</a:t>
            </a:r>
          </a:p>
          <a:p>
            <a:pPr>
              <a:spcBef>
                <a:spcPct val="0"/>
              </a:spcBef>
              <a:buClrTx/>
              <a:buFont typeface="Wingdings 3" panose="05040102010807070707" pitchFamily="18" charset="2"/>
              <a:buNone/>
            </a:pPr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ea typeface="TimesNewRomanPSMT"/>
                <a:cs typeface="Arial" panose="020B0604020202020204" pitchFamily="34" charset="0"/>
              </a:rPr>
              <a:t>Характеристика задания и результаты его выполнения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ru-RU" b="1" i="1"/>
          </a:p>
          <a:p>
            <a:pPr algn="ctr"/>
            <a:endParaRPr lang="ru-RU" altLang="ru-RU" b="1" i="1"/>
          </a:p>
          <a:p>
            <a:pPr algn="ctr"/>
            <a:endParaRPr lang="ru-RU" altLang="ru-RU" b="1" i="1"/>
          </a:p>
          <a:p>
            <a:pPr algn="ctr"/>
            <a:endParaRPr lang="ru-RU" altLang="ru-RU"/>
          </a:p>
          <a:p>
            <a:pPr algn="ctr"/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F2305063-D039-4369-91F2-A79D301895DF}"/>
              </a:ext>
            </a:extLst>
          </p:cNvPr>
          <p:cNvGraphicFramePr>
            <a:graphicFrameLocks noGrp="1"/>
          </p:cNvGraphicFramePr>
          <p:nvPr/>
        </p:nvGraphicFramePr>
        <p:xfrm>
          <a:off x="415925" y="1400175"/>
          <a:ext cx="8259763" cy="25368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586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78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1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1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97137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заданием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9688"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Числа и вычисления. Применять основные правила действий с числами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алгоритма</a:t>
                      </a:r>
                      <a:endParaRPr lang="ru-RU" sz="1600" b="1" i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i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i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i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i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0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49,7 %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71C2A39-B9D7-4BEF-A5C8-E29BB03C01E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27784" y="4221088"/>
            <a:ext cx="3721472" cy="1656928"/>
          </a:xfrm>
          <a:prstGeom prst="rect">
            <a:avLst/>
          </a:prstGeom>
          <a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eaLnBrk="1" hangingPunct="1">
              <a:defRPr/>
            </a:pPr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ъект 1">
            <a:extLst>
              <a:ext uri="{FF2B5EF4-FFF2-40B4-BE49-F238E27FC236}">
                <a16:creationId xmlns:a16="http://schemas.microsoft.com/office/drawing/2014/main" id="{60005123-F868-412D-B4CB-9461B76DA850}"/>
              </a:ext>
            </a:extLst>
          </p:cNvPr>
          <p:cNvSpPr>
            <a:spLocks noGrp="1"/>
          </p:cNvSpPr>
          <p:nvPr>
            <p:ph/>
          </p:nvPr>
        </p:nvSpPr>
        <p:spPr/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2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8F4D8AB-B071-4B11-84EF-2F861F6E1822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196975"/>
          <a:ext cx="8569325" cy="23526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04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2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879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6796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Представление обыкновенной дроби в виде десятичной. Устанавливать соответствия между числом и промежутком числовой прямой, которому данное число принадлежит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Знание/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понимание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Выбор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85,8 %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74,6 %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6100" name="Рисунок 3">
            <a:extLst>
              <a:ext uri="{FF2B5EF4-FFF2-40B4-BE49-F238E27FC236}">
                <a16:creationId xmlns:a16="http://schemas.microsoft.com/office/drawing/2014/main" id="{E577337B-F8AE-45C7-838F-0428E2550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350" y="3716338"/>
            <a:ext cx="633730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ъект 1">
            <a:extLst>
              <a:ext uri="{FF2B5EF4-FFF2-40B4-BE49-F238E27FC236}">
                <a16:creationId xmlns:a16="http://schemas.microsoft.com/office/drawing/2014/main" id="{BB945C46-3001-47F8-AF59-C3B47A448D57}"/>
              </a:ext>
            </a:extLst>
          </p:cNvPr>
          <p:cNvSpPr>
            <a:spLocks noGrp="1"/>
          </p:cNvSpPr>
          <p:nvPr>
            <p:ph/>
          </p:nvPr>
        </p:nvSpPr>
        <p:spPr/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3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C2962227-D47A-4F23-BADA-22F800F6C2CE}"/>
              </a:ext>
            </a:extLst>
          </p:cNvPr>
          <p:cNvGraphicFramePr>
            <a:graphicFrameLocks noGrp="1"/>
          </p:cNvGraphicFramePr>
          <p:nvPr/>
        </p:nvGraphicFramePr>
        <p:xfrm>
          <a:off x="393700" y="1268413"/>
          <a:ext cx="8426450" cy="20875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30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0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4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836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726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Степень с целым показателем. Вычислять значения числовых выражений в несложных случаях, содержащих степени с целыми показателями. 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алгоритма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Выбор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6" marR="6857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65,6 %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39,1 %</a:t>
                      </a:r>
                    </a:p>
                  </a:txBody>
                  <a:tcPr marL="68576" marR="6857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7124" name="Рисунок 4">
            <a:extLst>
              <a:ext uri="{FF2B5EF4-FFF2-40B4-BE49-F238E27FC236}">
                <a16:creationId xmlns:a16="http://schemas.microsoft.com/office/drawing/2014/main" id="{710ADF85-C172-4112-B9C6-6F34B901F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1863" y="4076700"/>
            <a:ext cx="67564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ъект 1">
            <a:extLst>
              <a:ext uri="{FF2B5EF4-FFF2-40B4-BE49-F238E27FC236}">
                <a16:creationId xmlns:a16="http://schemas.microsoft.com/office/drawing/2014/main" id="{7DD8F3B6-B46E-4C9B-8F5D-1FFDD028A5A8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79388" y="96838"/>
            <a:ext cx="8431212" cy="599916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4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E088AF5-FBA4-41A0-BB09-A0AA384B7B6D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557338"/>
          <a:ext cx="8345488" cy="1568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59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04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4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37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4852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359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Квадратное уравнение. Решение рациональных уравнений. Решать линейные и рациональные уравнения.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алгоритма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0" marR="6857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71,7 %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58,5%</a:t>
                      </a:r>
                    </a:p>
                  </a:txBody>
                  <a:tcPr marL="68570" marR="6857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8148" name="Рисунок 3">
            <a:extLst>
              <a:ext uri="{FF2B5EF4-FFF2-40B4-BE49-F238E27FC236}">
                <a16:creationId xmlns:a16="http://schemas.microsoft.com/office/drawing/2014/main" id="{38766C33-CE91-4378-85AB-B2900E01C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3644900"/>
            <a:ext cx="72009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ъект 1">
            <a:extLst>
              <a:ext uri="{FF2B5EF4-FFF2-40B4-BE49-F238E27FC236}">
                <a16:creationId xmlns:a16="http://schemas.microsoft.com/office/drawing/2014/main" id="{E7802A5B-F536-4A40-9D6D-FE6ED0E24640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0" y="96838"/>
            <a:ext cx="8610600" cy="6675437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5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CDF65AE-D765-41EC-9B4C-EE91E8120FE7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1052513"/>
          <a:ext cx="8856662" cy="1504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9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5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67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604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89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Функции и графики. Устанавливать соответствия между графиками функций и формулами, которые их задают</a:t>
                      </a:r>
                      <a:endParaRPr lang="ru-RU" sz="15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Знание/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понимание</a:t>
                      </a: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Установление соответствия</a:t>
                      </a: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80,3 %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5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65,0 %</a:t>
                      </a:r>
                    </a:p>
                  </a:txBody>
                  <a:tcPr marL="68577" marR="68577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9172" name="Рисунок 3">
            <a:extLst>
              <a:ext uri="{FF2B5EF4-FFF2-40B4-BE49-F238E27FC236}">
                <a16:creationId xmlns:a16="http://schemas.microsoft.com/office/drawing/2014/main" id="{176FBBEA-BAAE-4963-96BE-B80D8F32B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375" y="2565400"/>
            <a:ext cx="6119813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ъект 1">
            <a:extLst>
              <a:ext uri="{FF2B5EF4-FFF2-40B4-BE49-F238E27FC236}">
                <a16:creationId xmlns:a16="http://schemas.microsoft.com/office/drawing/2014/main" id="{BDE479AA-D8C1-423B-90F1-F1C3739FB92E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0" y="0"/>
            <a:ext cx="8893175" cy="5999163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6</a:t>
            </a:r>
            <a:endParaRPr lang="ru-RU" alt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B62ECD3-2DC7-415E-B992-A626C010B2B8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981075"/>
          <a:ext cx="8497888" cy="1568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8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00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4852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3598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Геометрическая прогрессия. Решать задачи с применением формулы общего члена и суммы нескольких первых членов 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алгоритма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38,9 %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25,3%</a:t>
                      </a:r>
                    </a:p>
                  </a:txBody>
                  <a:tcPr marL="68588" marR="6858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0196" name="Рисунок 3">
            <a:extLst>
              <a:ext uri="{FF2B5EF4-FFF2-40B4-BE49-F238E27FC236}">
                <a16:creationId xmlns:a16="http://schemas.microsoft.com/office/drawing/2014/main" id="{C4BE2160-C7CF-43F5-9D8E-A3CFA70B7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3716338"/>
            <a:ext cx="65532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ъект 1">
            <a:extLst>
              <a:ext uri="{FF2B5EF4-FFF2-40B4-BE49-F238E27FC236}">
                <a16:creationId xmlns:a16="http://schemas.microsoft.com/office/drawing/2014/main" id="{C21021A8-AC66-4411-8758-CAC089305A39}"/>
              </a:ext>
            </a:extLst>
          </p:cNvPr>
          <p:cNvSpPr>
            <a:spLocks noGrp="1"/>
          </p:cNvSpPr>
          <p:nvPr>
            <p:ph/>
          </p:nvPr>
        </p:nvSpPr>
        <p:spPr/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7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F16B0F2D-11DC-4C0B-A3BC-B46569FE0779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196975"/>
          <a:ext cx="8569324" cy="2116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3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69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71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12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507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060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Многочлен. Сложение, вычитание, умножение многочленов. Находить значения буквенных выражений, осуществляя необходимые подстановки и преобразования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знаний для решения математической задачи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49,8 %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33,3%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40" marR="5914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1220" name="Рисунок 4">
            <a:extLst>
              <a:ext uri="{FF2B5EF4-FFF2-40B4-BE49-F238E27FC236}">
                <a16:creationId xmlns:a16="http://schemas.microsoft.com/office/drawing/2014/main" id="{119AD817-302C-4088-8E0E-9093DE3A9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1863" y="4076700"/>
            <a:ext cx="731202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ъект 1">
            <a:extLst>
              <a:ext uri="{FF2B5EF4-FFF2-40B4-BE49-F238E27FC236}">
                <a16:creationId xmlns:a16="http://schemas.microsoft.com/office/drawing/2014/main" id="{083E843A-BF5A-43D2-A25D-4AD7E73ED467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250825" y="96838"/>
            <a:ext cx="8359775" cy="6211887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8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143CE95-E86E-490F-8913-D5FA8CE0473B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981075"/>
          <a:ext cx="8497888" cy="1943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6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9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15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3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4677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8423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Система линейных неравенств с одной переменной. Решать линейные неравенства с одной переменной и их системы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алгоритма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Выбор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832" marR="61832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67,5 %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56,8%</a:t>
                      </a:r>
                    </a:p>
                  </a:txBody>
                  <a:tcPr marL="61832" marR="6183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2244" name="Рисунок 3">
            <a:extLst>
              <a:ext uri="{FF2B5EF4-FFF2-40B4-BE49-F238E27FC236}">
                <a16:creationId xmlns:a16="http://schemas.microsoft.com/office/drawing/2014/main" id="{B17396A5-D69D-4F09-BABC-0C0BACEDB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3284538"/>
            <a:ext cx="7488237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ъект 1">
            <a:extLst>
              <a:ext uri="{FF2B5EF4-FFF2-40B4-BE49-F238E27FC236}">
                <a16:creationId xmlns:a16="http://schemas.microsoft.com/office/drawing/2014/main" id="{1B4FB114-5B0A-405C-9CB5-99BE3A4DABA8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0" y="96838"/>
            <a:ext cx="8964613" cy="5999162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 «ГЕОМЕТРИЯ»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9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7DE2789-E998-45A9-9D7E-02123D256AE4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1484313"/>
          <a:ext cx="8713787" cy="1827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61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78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2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19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2060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5152"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Площадь треугольника. Умение вычислять площадь треугольника.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знаний для решения математической задачи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81,9 %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66,7%</a:t>
                      </a: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3268" name="Рисунок 3">
            <a:extLst>
              <a:ext uri="{FF2B5EF4-FFF2-40B4-BE49-F238E27FC236}">
                <a16:creationId xmlns:a16="http://schemas.microsoft.com/office/drawing/2014/main" id="{73B03911-EE09-4F3C-B09D-9EAFD3F12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3933825"/>
            <a:ext cx="67691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ъект 1">
            <a:extLst>
              <a:ext uri="{FF2B5EF4-FFF2-40B4-BE49-F238E27FC236}">
                <a16:creationId xmlns:a16="http://schemas.microsoft.com/office/drawing/2014/main" id="{12BC6DA7-8891-427D-B688-9E0B087E0E9A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79388" y="96838"/>
            <a:ext cx="8785225" cy="6427787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10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57F7901-9A0D-4A6A-9F69-65EFE0975FC5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981075"/>
          <a:ext cx="8785225" cy="18272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6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2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2061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5152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Центральные углы. Решать планиметрические задачи на нахождение углов и длин. 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знаний для решения математической задачи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9139" marR="59139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46,3 %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29,0 %</a:t>
                      </a:r>
                    </a:p>
                  </a:txBody>
                  <a:tcPr marL="59139" marR="59139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4292" name="Рисунок 3">
            <a:extLst>
              <a:ext uri="{FF2B5EF4-FFF2-40B4-BE49-F238E27FC236}">
                <a16:creationId xmlns:a16="http://schemas.microsoft.com/office/drawing/2014/main" id="{C4E661E5-1996-497B-A94A-4903A2501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3644900"/>
            <a:ext cx="518318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93" name="Рисунок 4">
            <a:extLst>
              <a:ext uri="{FF2B5EF4-FFF2-40B4-BE49-F238E27FC236}">
                <a16:creationId xmlns:a16="http://schemas.microsoft.com/office/drawing/2014/main" id="{C7A9EC5C-35F8-4DED-BDFE-B75CCCB8C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3500438"/>
            <a:ext cx="21590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ъект 1">
            <a:extLst>
              <a:ext uri="{FF2B5EF4-FFF2-40B4-BE49-F238E27FC236}">
                <a16:creationId xmlns:a16="http://schemas.microsoft.com/office/drawing/2014/main" id="{5894D0CB-03C6-412E-A389-4C1B3BC032F7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79388" y="96838"/>
            <a:ext cx="8431212" cy="650081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11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11 и результаты его выполнения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FB4305BB-D28E-4386-A493-520B38EB21B7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981075"/>
          <a:ext cx="8713787" cy="2168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8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2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3925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600"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Ромб, площадь ромба. Решать планиметрические задачи на вычисление площадей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знаний для решения математической задачи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4411" marR="5441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67,3 %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45,5 %</a:t>
                      </a:r>
                    </a:p>
                  </a:txBody>
                  <a:tcPr marL="54411" marR="5441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5316" name="Рисунок 3">
            <a:extLst>
              <a:ext uri="{FF2B5EF4-FFF2-40B4-BE49-F238E27FC236}">
                <a16:creationId xmlns:a16="http://schemas.microsoft.com/office/drawing/2014/main" id="{95746662-FBCB-4A6C-A3EF-8DEA42536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4005263"/>
            <a:ext cx="48339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17" name="Рисунок 4">
            <a:extLst>
              <a:ext uri="{FF2B5EF4-FFF2-40B4-BE49-F238E27FC236}">
                <a16:creationId xmlns:a16="http://schemas.microsoft.com/office/drawing/2014/main" id="{0CDDF8D6-9763-462B-9D85-AC1878D0A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625" y="3940175"/>
            <a:ext cx="2303463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ъект 1">
            <a:extLst>
              <a:ext uri="{FF2B5EF4-FFF2-40B4-BE49-F238E27FC236}">
                <a16:creationId xmlns:a16="http://schemas.microsoft.com/office/drawing/2014/main" id="{50561464-72D0-46D7-B00B-7A4B3DBABF1A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250825" y="96838"/>
            <a:ext cx="8359775" cy="650081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12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12 и результаты его выполнения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8AB3241-A169-40D5-84FC-2F0381FC5DA7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268413"/>
          <a:ext cx="8569325" cy="1827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6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9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3091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121"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линия треугольника. Умение их вычислять. 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Применение знаний для решения математической задачи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72,9 %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55,7 %</a:t>
                      </a: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6340" name="Рисунок 3">
            <a:extLst>
              <a:ext uri="{FF2B5EF4-FFF2-40B4-BE49-F238E27FC236}">
                <a16:creationId xmlns:a16="http://schemas.microsoft.com/office/drawing/2014/main" id="{4DF8558A-4103-4597-8FC7-CB97B90B8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3933825"/>
            <a:ext cx="74168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ъект 1">
            <a:extLst>
              <a:ext uri="{FF2B5EF4-FFF2-40B4-BE49-F238E27FC236}">
                <a16:creationId xmlns:a16="http://schemas.microsoft.com/office/drawing/2014/main" id="{C515DA9A-7B99-4048-8AE3-8E95CDF2BD91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0" y="96838"/>
            <a:ext cx="8964613" cy="599916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13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13 и результаты его выполнения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48D4AE2-9A4E-4980-9FDB-04EA0DB84265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1196975"/>
          <a:ext cx="8713787" cy="15652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5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3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2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63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638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Распознавать верные и ошибочные заключения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Рассуждение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6" marR="68586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47,5 %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34,8 %</a:t>
                      </a:r>
                    </a:p>
                  </a:txBody>
                  <a:tcPr marL="68586" marR="6858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8388" name="Рисунок 3">
            <a:extLst>
              <a:ext uri="{FF2B5EF4-FFF2-40B4-BE49-F238E27FC236}">
                <a16:creationId xmlns:a16="http://schemas.microsoft.com/office/drawing/2014/main" id="{2AC7DA5F-7157-43FA-8857-2DF736E54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3141663"/>
            <a:ext cx="7488237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ъект 1">
            <a:extLst>
              <a:ext uri="{FF2B5EF4-FFF2-40B4-BE49-F238E27FC236}">
                <a16:creationId xmlns:a16="http://schemas.microsoft.com/office/drawing/2014/main" id="{FFD865B9-FF92-4F17-BE86-50E2DD7F8A64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79388" y="-31750"/>
            <a:ext cx="8399462" cy="6124575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 «РЕАЛЬНАЯ МАТЕМАТИКА»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14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7A9A8F5-7084-41EB-86E8-892B4FCE71C1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341438"/>
          <a:ext cx="8628063" cy="22399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193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1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85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87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35383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579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Представление данных в виде таблиц. Умение работать со статистической информацией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Выбор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5" marR="6858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72,9 %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72,2 %</a:t>
                      </a:r>
                    </a:p>
                  </a:txBody>
                  <a:tcPr marL="68585" marR="6858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9412" name="Рисунок 3">
            <a:extLst>
              <a:ext uri="{FF2B5EF4-FFF2-40B4-BE49-F238E27FC236}">
                <a16:creationId xmlns:a16="http://schemas.microsoft.com/office/drawing/2014/main" id="{17753AEA-ECF6-410A-AE88-99725A588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3860800"/>
            <a:ext cx="777557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ъект 1">
            <a:extLst>
              <a:ext uri="{FF2B5EF4-FFF2-40B4-BE49-F238E27FC236}">
                <a16:creationId xmlns:a16="http://schemas.microsoft.com/office/drawing/2014/main" id="{A96BECF7-0973-4FF8-8146-E6150CF23372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250825" y="96838"/>
            <a:ext cx="8569325" cy="6427787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15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15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697065D-10E5-42D7-B3FB-547C444D8854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981075"/>
          <a:ext cx="8569325" cy="20875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68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5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7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836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727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Статистика. Анализировать реальные числовые данные, представленные на графике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3" marR="68583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82,2 %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72,6 %</a:t>
                      </a:r>
                    </a:p>
                  </a:txBody>
                  <a:tcPr marL="68583" marR="68583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0436" name="Рисунок 3">
            <a:extLst>
              <a:ext uri="{FF2B5EF4-FFF2-40B4-BE49-F238E27FC236}">
                <a16:creationId xmlns:a16="http://schemas.microsoft.com/office/drawing/2014/main" id="{CDF4A053-6278-4082-94A8-8983232FA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3141663"/>
            <a:ext cx="6418263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37" name="Рисунок 4">
            <a:extLst>
              <a:ext uri="{FF2B5EF4-FFF2-40B4-BE49-F238E27FC236}">
                <a16:creationId xmlns:a16="http://schemas.microsoft.com/office/drawing/2014/main" id="{44AD6F81-9272-419D-810D-5AA8A692C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1"/>
          <a:stretch>
            <a:fillRect/>
          </a:stretch>
        </p:blipFill>
        <p:spPr bwMode="auto">
          <a:xfrm>
            <a:off x="1624013" y="4508500"/>
            <a:ext cx="4964112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ъект 1">
            <a:extLst>
              <a:ext uri="{FF2B5EF4-FFF2-40B4-BE49-F238E27FC236}">
                <a16:creationId xmlns:a16="http://schemas.microsoft.com/office/drawing/2014/main" id="{A7C0A3A0-EE42-44E3-A964-E1B696EFA153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611188" y="115888"/>
            <a:ext cx="8286750" cy="6429375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16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16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D4A0B2F-B637-4776-B2CE-22FC1356C843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1008063"/>
          <a:ext cx="8647113" cy="20875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43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1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63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836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726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Дроби и проценты. Решать текстовые задачи, связанные с процентами и дробями. 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57,6 %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34,8 %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1460" name="Рисунок 3">
            <a:extLst>
              <a:ext uri="{FF2B5EF4-FFF2-40B4-BE49-F238E27FC236}">
                <a16:creationId xmlns:a16="http://schemas.microsoft.com/office/drawing/2014/main" id="{07565710-F35B-447B-BBDC-CB9A02DAC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1025" y="3644900"/>
            <a:ext cx="74898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Объект 1">
            <a:extLst>
              <a:ext uri="{FF2B5EF4-FFF2-40B4-BE49-F238E27FC236}">
                <a16:creationId xmlns:a16="http://schemas.microsoft.com/office/drawing/2014/main" id="{AEE0B593-1F33-423A-A399-0DC0C04CA033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07950" y="96838"/>
            <a:ext cx="8502650" cy="671671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17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87A4A22-DB15-44C2-A694-41E4168DAD22}"/>
              </a:ext>
            </a:extLst>
          </p:cNvPr>
          <p:cNvGraphicFramePr>
            <a:graphicFrameLocks noGrp="1"/>
          </p:cNvGraphicFramePr>
          <p:nvPr/>
        </p:nvGraphicFramePr>
        <p:xfrm>
          <a:off x="107950" y="908050"/>
          <a:ext cx="8856663" cy="20970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0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1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25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92235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853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Решать практические задачи, связанные с нахождением геометрических величин 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118" marR="6811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51,6 %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21,7 %</a:t>
                      </a:r>
                    </a:p>
                  </a:txBody>
                  <a:tcPr marL="68118" marR="6811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2484" name="Рисунок 3">
            <a:extLst>
              <a:ext uri="{FF2B5EF4-FFF2-40B4-BE49-F238E27FC236}">
                <a16:creationId xmlns:a16="http://schemas.microsoft.com/office/drawing/2014/main" id="{9B408B7F-EC03-4109-B28A-40E820ADE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3213100"/>
            <a:ext cx="6697663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Объект 1">
            <a:extLst>
              <a:ext uri="{FF2B5EF4-FFF2-40B4-BE49-F238E27FC236}">
                <a16:creationId xmlns:a16="http://schemas.microsoft.com/office/drawing/2014/main" id="{534D2174-18B3-4F26-BF85-CB1C99788AEE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250825" y="96838"/>
            <a:ext cx="8642350" cy="6645275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18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18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E7ED40A-D4AF-4991-95E9-E125FFDCD831}"/>
              </a:ext>
            </a:extLst>
          </p:cNvPr>
          <p:cNvGraphicFramePr>
            <a:graphicFrameLocks noGrp="1"/>
          </p:cNvGraphicFramePr>
          <p:nvPr/>
        </p:nvGraphicFramePr>
        <p:xfrm>
          <a:off x="250825" y="981075"/>
          <a:ext cx="8642350" cy="2347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1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75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27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3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63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275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Представление данных в виде диаграмм, Анализировать реальные числовые данные, представленные на диаграммах.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91" marR="68591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83,1 %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39,5 %</a:t>
                      </a:r>
                    </a:p>
                  </a:txBody>
                  <a:tcPr marL="68591" marR="6859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Объект 2">
            <a:extLst>
              <a:ext uri="{FF2B5EF4-FFF2-40B4-BE49-F238E27FC236}">
                <a16:creationId xmlns:a16="http://schemas.microsoft.com/office/drawing/2014/main" id="{25A6BD97-5FFC-4E24-9018-1BB8CF9C5204}"/>
              </a:ext>
            </a:extLst>
          </p:cNvPr>
          <p:cNvPicPr>
            <a:picLocks noGr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5938" cy="6408737"/>
          </a:xfrm>
        </p:spPr>
      </p:pic>
    </p:spTree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ъект 1">
            <a:extLst>
              <a:ext uri="{FF2B5EF4-FFF2-40B4-BE49-F238E27FC236}">
                <a16:creationId xmlns:a16="http://schemas.microsoft.com/office/drawing/2014/main" id="{09286024-B2AE-4370-A8FA-AB1D3C5C7BD7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68313" y="96838"/>
            <a:ext cx="8142287" cy="5999162"/>
          </a:xfrm>
        </p:spPr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19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19 и результаты его выполнения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1637550-BB51-4A60-AB6B-C6947DB0DC39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981075"/>
          <a:ext cx="8496300" cy="2347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93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86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16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63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275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Равновозможные события и подсчет их вероятности. Исследовать модели реальной ситуацией с использованием аппарата вероятности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67,7 %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58,0 %</a:t>
                      </a: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5556" name="Рисунок 3">
            <a:extLst>
              <a:ext uri="{FF2B5EF4-FFF2-40B4-BE49-F238E27FC236}">
                <a16:creationId xmlns:a16="http://schemas.microsoft.com/office/drawing/2014/main" id="{84C05FEE-586B-4ACF-981E-CC33620BB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3789363"/>
            <a:ext cx="81375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Объект 1">
            <a:extLst>
              <a:ext uri="{FF2B5EF4-FFF2-40B4-BE49-F238E27FC236}">
                <a16:creationId xmlns:a16="http://schemas.microsoft.com/office/drawing/2014/main" id="{90E05B69-9A18-4170-800D-BCF05481D7A7}"/>
              </a:ext>
            </a:extLst>
          </p:cNvPr>
          <p:cNvSpPr>
            <a:spLocks noGrp="1"/>
          </p:cNvSpPr>
          <p:nvPr>
            <p:ph/>
          </p:nvPr>
        </p:nvSpPr>
        <p:spPr/>
        <p:txBody>
          <a:bodyPr/>
          <a:lstStyle/>
          <a:p>
            <a:pPr algn="ctr"/>
            <a:r>
              <a:rPr lang="ru-RU" altLang="ru-RU" b="1" i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Задание 20</a:t>
            </a:r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задания 20 и результаты его выполнения</a:t>
            </a:r>
          </a:p>
          <a:p>
            <a:pPr algn="ctr"/>
            <a:endParaRPr lang="ru-RU" altLang="ru-RU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399E192-C38B-4567-A8A8-86AAF1930104}"/>
              </a:ext>
            </a:extLst>
          </p:cNvPr>
          <p:cNvGraphicFramePr>
            <a:graphicFrameLocks noGrp="1"/>
          </p:cNvGraphicFramePr>
          <p:nvPr/>
        </p:nvGraphicFramePr>
        <p:xfrm>
          <a:off x="179388" y="981075"/>
          <a:ext cx="8856661" cy="2347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604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85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5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82638"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 умения, проверяемые заданиями экзаменационной работы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Познавательная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категория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ответа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Справились с заданием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275">
                <a:tc>
                  <a:txBody>
                    <a:bodyPr/>
                    <a:lstStyle/>
                    <a:p>
                      <a:pPr marL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Алгебраические выражения. Осуществлять практические расчеты по формулам, выражающие зависимости между величинами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Уметь использовать приобретенные знания и умения в практической деятельности и повседневной жизни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Краткий 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8" marR="68578" marT="0" marB="0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47,9 %</a:t>
                      </a: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32,3 %</a:t>
                      </a:r>
                    </a:p>
                  </a:txBody>
                  <a:tcPr marL="68578" marR="685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6580" name="Рисунок 3">
            <a:extLst>
              <a:ext uri="{FF2B5EF4-FFF2-40B4-BE49-F238E27FC236}">
                <a16:creationId xmlns:a16="http://schemas.microsoft.com/office/drawing/2014/main" id="{0A0CACCA-0BB7-4256-A545-253813B1F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8496300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Объект 1">
            <a:extLst>
              <a:ext uri="{FF2B5EF4-FFF2-40B4-BE49-F238E27FC236}">
                <a16:creationId xmlns:a16="http://schemas.microsoft.com/office/drawing/2014/main" id="{E80D7B19-1EBE-48EB-803C-FD914221CE6A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395288" y="96838"/>
            <a:ext cx="8215312" cy="5999162"/>
          </a:xfrm>
        </p:spPr>
        <p:txBody>
          <a:bodyPr/>
          <a:lstStyle/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Планируемые и фактические показатели выполнения </a:t>
            </a:r>
          </a:p>
          <a:p>
            <a:pPr algn="ctr"/>
            <a:r>
              <a:rPr lang="ru-RU" altLang="ru-RU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второй части работы</a:t>
            </a:r>
          </a:p>
          <a:p>
            <a:endParaRPr lang="ru-RU" altLang="ru-RU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9966BFC-7367-4306-9C03-39C2E77673BC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1196975"/>
          <a:ext cx="7632700" cy="3238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01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1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37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задание 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Планируемый уровень выполнения выпускниками заданий экзаменационной работы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Фактический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30-50 %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9,9 %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15–30%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8,1 %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3−15 %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30-50 %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3,5 %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15–30%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3−15 %</a:t>
                      </a:r>
                      <a:endParaRPr lang="ru-RU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0,7 %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79" marR="68579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ъект 1">
            <a:extLst>
              <a:ext uri="{FF2B5EF4-FFF2-40B4-BE49-F238E27FC236}">
                <a16:creationId xmlns:a16="http://schemas.microsoft.com/office/drawing/2014/main" id="{CC399A5B-12C9-4B8D-A227-ED297324E98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ph/>
          </p:nvPr>
        </p:nvSpPr>
        <p:spPr>
          <a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ru-RU">
                <a:noFill/>
              </a:rPr>
              <a:t> </a:t>
            </a:r>
          </a:p>
        </p:txBody>
      </p:sp>
    </p:spTree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EAECF454-F479-4563-BC33-703F00A9A5D9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179388" y="96838"/>
            <a:ext cx="8431212" cy="657225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ГЕОМЕТРИЯ </a:t>
            </a:r>
          </a:p>
          <a:p>
            <a:pPr algn="ctr">
              <a:defRPr/>
            </a:pPr>
            <a:r>
              <a:rPr lang="ru-RU" sz="2400" b="1" i="1" dirty="0"/>
              <a:t>Задание 24 (справились 3,5 % / </a:t>
            </a:r>
            <a:r>
              <a:rPr lang="ru-RU" sz="2400" b="1" i="1" dirty="0">
                <a:solidFill>
                  <a:srgbClr val="0070C0"/>
                </a:solidFill>
              </a:rPr>
              <a:t>2,2% </a:t>
            </a:r>
            <a:r>
              <a:rPr lang="ru-RU" sz="2400" b="1" i="1" dirty="0"/>
              <a:t>)</a:t>
            </a:r>
            <a:endParaRPr lang="ru-RU" sz="2400" dirty="0"/>
          </a:p>
          <a:p>
            <a:pPr algn="ctr">
              <a:defRPr/>
            </a:pPr>
            <a:endParaRPr lang="ru-RU" sz="2400" b="1" i="1" dirty="0"/>
          </a:p>
          <a:p>
            <a:pPr marL="0" indent="0" algn="ctr">
              <a:buFont typeface="Wingdings 3" panose="05040102010807070707" pitchFamily="18" charset="2"/>
              <a:buNone/>
              <a:defRPr/>
            </a:pPr>
            <a:endParaRPr lang="ru-RU" sz="2400" b="1" i="1" dirty="0"/>
          </a:p>
          <a:p>
            <a:pPr algn="ctr">
              <a:defRPr/>
            </a:pPr>
            <a:endParaRPr lang="ru-RU" sz="2400" b="1" i="1" dirty="0"/>
          </a:p>
          <a:p>
            <a:pPr algn="ctr">
              <a:defRPr/>
            </a:pPr>
            <a:r>
              <a:rPr lang="ru-RU" sz="2400" b="1" i="1" dirty="0"/>
              <a:t>Задание 25</a:t>
            </a:r>
            <a:r>
              <a:rPr lang="ru-RU" sz="2000" b="1" i="1" dirty="0"/>
              <a:t>( </a:t>
            </a:r>
            <a:r>
              <a:rPr lang="ru-RU" sz="2400" b="1" i="1" dirty="0"/>
              <a:t>справились 7,5 %/ </a:t>
            </a:r>
            <a:r>
              <a:rPr lang="ru-RU" sz="2400" b="1" i="1" dirty="0">
                <a:solidFill>
                  <a:srgbClr val="0070C0"/>
                </a:solidFill>
              </a:rPr>
              <a:t>4,1%</a:t>
            </a:r>
            <a:r>
              <a:rPr lang="ru-RU" sz="2400" b="1" i="1" dirty="0"/>
              <a:t>)</a:t>
            </a:r>
            <a:endParaRPr lang="ru-RU" sz="2400" dirty="0"/>
          </a:p>
          <a:p>
            <a:pPr algn="ctr">
              <a:defRPr/>
            </a:pPr>
            <a:endParaRPr lang="ru-RU" sz="2400" b="1" i="1" dirty="0"/>
          </a:p>
          <a:p>
            <a:pPr algn="ctr">
              <a:defRPr/>
            </a:pPr>
            <a:endParaRPr lang="ru-RU" sz="17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400" b="1" i="1" dirty="0"/>
              <a:t>Задание 26 (справились 0,7 %/ </a:t>
            </a:r>
            <a:r>
              <a:rPr lang="ru-RU" sz="2400" b="1" i="1" dirty="0">
                <a:solidFill>
                  <a:srgbClr val="0070C0"/>
                </a:solidFill>
              </a:rPr>
              <a:t>0,0%</a:t>
            </a:r>
            <a:r>
              <a:rPr lang="ru-RU" sz="2400" b="1" i="1" dirty="0"/>
              <a:t>)</a:t>
            </a:r>
          </a:p>
          <a:p>
            <a:pPr algn="ctr">
              <a:defRPr/>
            </a:pPr>
            <a:endParaRPr lang="ru-RU" sz="17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400" dirty="0"/>
          </a:p>
          <a:p>
            <a:pPr algn="ctr">
              <a:defRPr/>
            </a:pPr>
            <a:endParaRPr lang="ru-RU" sz="2400" b="1" i="1" dirty="0"/>
          </a:p>
          <a:p>
            <a:pPr algn="ctr">
              <a:defRPr/>
            </a:pPr>
            <a:endParaRPr lang="ru-RU" sz="2400" b="1" i="1" dirty="0"/>
          </a:p>
          <a:p>
            <a:pPr algn="ctr">
              <a:defRPr/>
            </a:pPr>
            <a:endParaRPr lang="ru-RU" sz="2400" dirty="0"/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9635" name="Рисунок 2">
            <a:extLst>
              <a:ext uri="{FF2B5EF4-FFF2-40B4-BE49-F238E27FC236}">
                <a16:creationId xmlns:a16="http://schemas.microsoft.com/office/drawing/2014/main" id="{EA70CFF5-E34A-4209-9C18-3CA61480D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77" b="14999"/>
          <a:stretch>
            <a:fillRect/>
          </a:stretch>
        </p:blipFill>
        <p:spPr bwMode="auto">
          <a:xfrm>
            <a:off x="179388" y="1052513"/>
            <a:ext cx="81375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6" name="Рисунок 3">
            <a:extLst>
              <a:ext uri="{FF2B5EF4-FFF2-40B4-BE49-F238E27FC236}">
                <a16:creationId xmlns:a16="http://schemas.microsoft.com/office/drawing/2014/main" id="{BE704FE1-C5F2-4DE8-8F92-549625D88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163" y="3090863"/>
            <a:ext cx="7672387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7" name="Рисунок 4">
            <a:extLst>
              <a:ext uri="{FF2B5EF4-FFF2-40B4-BE49-F238E27FC236}">
                <a16:creationId xmlns:a16="http://schemas.microsoft.com/office/drawing/2014/main" id="{6E719F64-86FD-4CA6-8CCD-EF1110679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025" y="4508500"/>
            <a:ext cx="8135938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Объект 2">
            <a:extLst>
              <a:ext uri="{FF2B5EF4-FFF2-40B4-BE49-F238E27FC236}">
                <a16:creationId xmlns:a16="http://schemas.microsoft.com/office/drawing/2014/main" id="{CF3E9D06-6FDB-469D-9C69-86573D5E6330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55875" y="404813"/>
            <a:ext cx="4224338" cy="5999162"/>
          </a:xfrm>
        </p:spPr>
      </p:pic>
    </p:spTree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Объект 2">
            <a:extLst>
              <a:ext uri="{FF2B5EF4-FFF2-40B4-BE49-F238E27FC236}">
                <a16:creationId xmlns:a16="http://schemas.microsoft.com/office/drawing/2014/main" id="{A7E385A0-7681-4050-A1C7-731535B98D31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411413" y="404813"/>
            <a:ext cx="4506912" cy="5999162"/>
          </a:xfrm>
        </p:spPr>
      </p:pic>
    </p:spTree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Объект 2">
            <a:extLst>
              <a:ext uri="{FF2B5EF4-FFF2-40B4-BE49-F238E27FC236}">
                <a16:creationId xmlns:a16="http://schemas.microsoft.com/office/drawing/2014/main" id="{D97DC964-EC36-40CA-8F2B-383F04105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2352675"/>
            <a:ext cx="8537575" cy="3743325"/>
          </a:xfrm>
        </p:spPr>
        <p:txBody>
          <a:bodyPr/>
          <a:lstStyle/>
          <a:p>
            <a:pPr>
              <a:defRPr/>
            </a:pPr>
            <a:r>
              <a:rPr lang="ru-RU" altLang="ru-RU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http://</a:t>
            </a:r>
            <a:r>
              <a:rPr lang="en-US" altLang="ru-RU" u="sng" dirty="0">
                <a:hlinkClick r:id="rId2"/>
              </a:rPr>
              <a:t>www</a:t>
            </a:r>
            <a:r>
              <a:rPr lang="ru-RU" altLang="ru-RU" u="sng" dirty="0">
                <a:hlinkClick r:id="rId2"/>
              </a:rPr>
              <a:t>.</a:t>
            </a:r>
            <a:r>
              <a:rPr lang="en-US" altLang="ru-RU" u="sng" dirty="0" err="1">
                <a:hlinkClick r:id="rId2"/>
              </a:rPr>
              <a:t>ocmko</a:t>
            </a:r>
            <a:r>
              <a:rPr lang="ru-RU" altLang="ru-RU" u="sng" dirty="0">
                <a:hlinkClick r:id="rId2"/>
              </a:rPr>
              <a:t>.</a:t>
            </a:r>
            <a:r>
              <a:rPr lang="en-US" altLang="ru-RU" u="sng" dirty="0" err="1">
                <a:hlinkClick r:id="rId2"/>
              </a:rPr>
              <a:t>kem</a:t>
            </a:r>
            <a:r>
              <a:rPr lang="ru-RU" altLang="ru-RU" u="sng" dirty="0">
                <a:hlinkClick r:id="rId2"/>
              </a:rPr>
              <a:t>.</a:t>
            </a:r>
            <a:r>
              <a:rPr lang="en-US" altLang="ru-RU" u="sng" dirty="0" err="1">
                <a:hlinkClick r:id="rId2"/>
              </a:rPr>
              <a:t>ru</a:t>
            </a:r>
            <a:r>
              <a:rPr lang="en-US" altLang="ru-RU" dirty="0"/>
              <a:t> </a:t>
            </a:r>
            <a:r>
              <a:rPr lang="ru-RU" altLang="ru-RU" dirty="0"/>
              <a:t>−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сайт областного центра мониторинга качества образования;</a:t>
            </a:r>
          </a:p>
          <a:p>
            <a:pPr>
              <a:defRPr/>
            </a:pPr>
            <a:r>
              <a:rPr lang="en-US" dirty="0">
                <a:solidFill>
                  <a:srgbClr val="3B3B3B"/>
                </a:solidFill>
                <a:latin typeface="Arial"/>
              </a:rPr>
              <a:t> </a:t>
            </a:r>
            <a:r>
              <a:rPr lang="en-US" u="sng" dirty="0">
                <a:solidFill>
                  <a:srgbClr val="018FE2"/>
                </a:solidFill>
                <a:latin typeface="Arial"/>
                <a:hlinkClick r:id="rId3"/>
              </a:rPr>
              <a:t>http://opengia.ru</a:t>
            </a:r>
            <a:r>
              <a:rPr lang="ru-RU" altLang="ru-RU" dirty="0"/>
              <a:t>– </a:t>
            </a:r>
            <a:r>
              <a:rPr lang="ru-RU" dirty="0">
                <a:solidFill>
                  <a:srgbClr val="3B3B3B"/>
                </a:solidFill>
                <a:latin typeface="Arial"/>
              </a:rPr>
              <a:t> открытый банк заданий ОГЭ;</a:t>
            </a:r>
          </a:p>
          <a:p>
            <a:pPr algn="just">
              <a:defRPr/>
            </a:pPr>
            <a:r>
              <a:rPr lang="en-US" altLang="ru-RU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4"/>
              </a:rPr>
              <a:t>http://www.alleng.ru/</a:t>
            </a:r>
            <a:r>
              <a:rPr lang="ru-RU" altLang="ru-RU" dirty="0">
                <a:solidFill>
                  <a:schemeClr val="accent1">
                    <a:lumMod val="60000"/>
                    <a:lumOff val="40000"/>
                  </a:schemeClr>
                </a:solidFill>
                <a:hlinkClick r:id="rId4"/>
              </a:rPr>
              <a:t>-</a:t>
            </a:r>
            <a:r>
              <a:rPr lang="ru-RU" alt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altLang="ru-RU" dirty="0">
                <a:solidFill>
                  <a:srgbClr val="000000"/>
                </a:solidFill>
                <a:latin typeface="Arial"/>
              </a:rPr>
              <a:t>о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сновной государственный экзамен ОГЭ по математике - демонстрационные варианты ОГЭ 2015 и др., материалы и тесты для подготовки к сдаче ОГЭ по математике; </a:t>
            </a:r>
          </a:p>
          <a:p>
            <a:pPr>
              <a:defRPr/>
            </a:pP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hlinkClick r:id="rId5"/>
              </a:rPr>
              <a:t>http://egeigia.ru/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hlinkClick r:id="rId5"/>
              </a:rPr>
              <a:t>- 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Helvetica"/>
              </a:rPr>
              <a:t>открытый банк заданий ЕГЭ и ГИА от ФИПИ по всем предметам</a:t>
            </a:r>
          </a:p>
          <a:p>
            <a:pPr>
              <a:defRPr/>
            </a:pPr>
            <a:r>
              <a:rPr lang="en-US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hlinkClick r:id="rId5"/>
              </a:rPr>
              <a:t>http:// </a:t>
            </a:r>
            <a:r>
              <a:rPr lang="en-US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sdamgia.ru</a:t>
            </a:r>
            <a:r>
              <a:rPr lang="ru-RU" u="sng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 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– </a:t>
            </a:r>
            <a:r>
              <a:rPr lang="ru-RU" dirty="0">
                <a:solidFill>
                  <a:schemeClr val="tx1"/>
                </a:solidFill>
                <a:latin typeface="Arial"/>
              </a:rPr>
              <a:t>задачи, ответы, решения. Обучающая система Гущина</a:t>
            </a:r>
          </a:p>
          <a:p>
            <a:pPr algn="just">
              <a:defRPr/>
            </a:pPr>
            <a:endParaRPr lang="ru-RU" alt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Заголовок 1">
            <a:extLst>
              <a:ext uri="{FF2B5EF4-FFF2-40B4-BE49-F238E27FC236}">
                <a16:creationId xmlns:a16="http://schemas.microsoft.com/office/drawing/2014/main" id="{02AD58EB-9819-4734-BEFA-40D0002F2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pPr algn="ctr"/>
            <a:r>
              <a:rPr lang="en-US" altLang="ru-RU" u="sn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http://www.fipi.ru</a:t>
            </a:r>
            <a:br>
              <a:rPr lang="ru-RU" altLang="ru-RU" u="sn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u="sng">
              <a:solidFill>
                <a:srgbClr val="002060"/>
              </a:solidFill>
            </a:endParaRPr>
          </a:p>
        </p:txBody>
      </p:sp>
      <p:sp>
        <p:nvSpPr>
          <p:cNvPr id="73731" name="Содержимое 2">
            <a:extLst>
              <a:ext uri="{FF2B5EF4-FFF2-40B4-BE49-F238E27FC236}">
                <a16:creationId xmlns:a16="http://schemas.microsoft.com/office/drawing/2014/main" id="{1979D96D-B5BD-4E94-99F4-380977B36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4425" y="2143125"/>
            <a:ext cx="7143750" cy="3778250"/>
          </a:xfrm>
        </p:spPr>
        <p:txBody>
          <a:bodyPr/>
          <a:lstStyle/>
          <a:p>
            <a:r>
              <a:rPr lang="ru-RU" altLang="ru-RU" sz="20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документы, регламентирующие разработку КИМ для государственной (итоговой) аттестации (кодификатор элементов содержания, спецификация и демонстрационный вариант экзаменационной работы);</a:t>
            </a:r>
          </a:p>
          <a:p>
            <a:r>
              <a:rPr lang="ru-RU" altLang="ru-RU" sz="20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учебно-методические материалы для членов и председателей региональных предметных комиссий по проверке выполнения заданий с развернутым ответом экзаменационных работ выпускников 9-х классов 2015 г.;</a:t>
            </a:r>
          </a:p>
          <a:p>
            <a:r>
              <a:rPr lang="ru-RU" altLang="ru-RU" sz="20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учебных изданий, рекомендуемых ФИПИ для подготовки к экзамену</a:t>
            </a:r>
            <a:r>
              <a:rPr lang="ru-RU" altLang="ru-RU" sz="24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altLang="ru-RU" sz="20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Открытые базы данных по ЕГЭ и ОГЭ</a:t>
            </a:r>
          </a:p>
        </p:txBody>
      </p:sp>
    </p:spTree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1990</TotalTime>
  <Words>2291</Words>
  <Application>Microsoft Office PowerPoint</Application>
  <PresentationFormat>On-screen Show (4:3)</PresentationFormat>
  <Paragraphs>853</Paragraphs>
  <Slides>50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0" baseType="lpstr">
      <vt:lpstr>Arial</vt:lpstr>
      <vt:lpstr>Century Gothic</vt:lpstr>
      <vt:lpstr>Wingdings 3</vt:lpstr>
      <vt:lpstr>Calibri</vt:lpstr>
      <vt:lpstr>Bookman Old Style</vt:lpstr>
      <vt:lpstr>Segoe Print</vt:lpstr>
      <vt:lpstr>Times New Roman</vt:lpstr>
      <vt:lpstr>TimesNewRomanPSMT</vt:lpstr>
      <vt:lpstr>Helvetica</vt:lpstr>
      <vt:lpstr>Легкий дым</vt:lpstr>
      <vt:lpstr>Результаты  государственной итоговой аттестации  выпускников 9-х классов общеобразовательных организаций Ленинск-Кузнецкого городского округа за 2014-2015 учебный год</vt:lpstr>
      <vt:lpstr>PowerPoint Presentation</vt:lpstr>
      <vt:lpstr>Результаты  аттестации  в форме ОГЭ по МАТЕМАТИКЕ в 2015 году</vt:lpstr>
      <vt:lpstr>Характеристика структуры и содержания экзаменационной работы</vt:lpstr>
      <vt:lpstr>PowerPoint Presentation</vt:lpstr>
      <vt:lpstr>PowerPoint Presentation</vt:lpstr>
      <vt:lpstr>ХАРАКТЕРИСТИКА трудности и сложности заданий части 2</vt:lpstr>
      <vt:lpstr>Рекомендуемый минимальный критерий:</vt:lpstr>
      <vt:lpstr>Шкала пересчета первичного балла за выполнение экзаменационной работы в целом в отметку по математике</vt:lpstr>
      <vt:lpstr>PowerPoint Presentation</vt:lpstr>
      <vt:lpstr>Шкала пересчета балла за выполнение экзаменационной работы в целом  в отметку по математике</vt:lpstr>
      <vt:lpstr>PowerPoint Presentation</vt:lpstr>
      <vt:lpstr>  РЕЗУЛЬТАТЫ ГОСУДАРСТВЕННОЙ ИТОГОВОЙ АТТЕСТАЦИИ ПО ОБРАЗОВАТЕЛЬНЫМ ПРОГРАММАМ ОСНОВНОГО ОБЩЕГО ОБРАЗОВАНИЯ ПО МАТЕМАТИКЕ (2015г.) </vt:lpstr>
      <vt:lpstr>Планируемые показатели трудности 1 части </vt:lpstr>
      <vt:lpstr>Планируемые показатели трудности 2 части </vt:lpstr>
      <vt:lpstr>Результаты выполнения заданий  части 1 по модулю «Алгебра» (%)</vt:lpstr>
      <vt:lpstr>Результаты выполнения заданий части 1 по модулю «Геометрия» </vt:lpstr>
      <vt:lpstr>Результаты выполнения части 1  по  модулю «Реальная математика» (%) </vt:lpstr>
      <vt:lpstr>Результаты выполнения заданий  модуля «Алгебра»  (повышенный уровень сложности)</vt:lpstr>
      <vt:lpstr>Результаты выполнения заданий  модуля «Геометрия»  (повышенный уровень сложности)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http://www.fipi.ru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развития российского  математического образования  Ход проекта</dc:title>
  <dc:creator>Герман Ким</dc:creator>
  <cp:lastModifiedBy>finderX oxy</cp:lastModifiedBy>
  <cp:revision>250</cp:revision>
  <cp:lastPrinted>2013-08-20T19:41:27Z</cp:lastPrinted>
  <dcterms:created xsi:type="dcterms:W3CDTF">2013-08-14T11:13:01Z</dcterms:created>
  <dcterms:modified xsi:type="dcterms:W3CDTF">2021-07-06T22:40:03Z</dcterms:modified>
</cp:coreProperties>
</file>