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70" r:id="rId13"/>
    <p:sldId id="263" r:id="rId14"/>
    <p:sldId id="271" r:id="rId15"/>
    <p:sldId id="272" r:id="rId16"/>
    <p:sldId id="273" r:id="rId17"/>
    <p:sldId id="275" r:id="rId18"/>
    <p:sldId id="276" r:id="rId19"/>
    <p:sldId id="277" r:id="rId20"/>
    <p:sldId id="27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32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5FBEBB-6E31-4487-BF9B-88BA1C008724}" type="doc">
      <dgm:prSet loTypeId="urn:microsoft.com/office/officeart/2005/8/layout/default#1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E0CD314-89D2-4066-8DF6-2EB0F54DF09F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Совершенствование работы по повышению квалификации педагогических работников ДОО</a:t>
          </a:r>
          <a:endParaRPr lang="ru-RU" dirty="0">
            <a:solidFill>
              <a:schemeClr val="tx1"/>
            </a:solidFill>
          </a:endParaRPr>
        </a:p>
      </dgm:t>
    </dgm:pt>
    <dgm:pt modelId="{04413937-018A-4A7A-A046-E4469D51EB3A}" type="parTrans" cxnId="{BB71DF1B-F665-42D0-8CBA-A229C4DE7B66}">
      <dgm:prSet/>
      <dgm:spPr/>
      <dgm:t>
        <a:bodyPr/>
        <a:lstStyle/>
        <a:p>
          <a:endParaRPr lang="ru-RU"/>
        </a:p>
      </dgm:t>
    </dgm:pt>
    <dgm:pt modelId="{2A9039C8-B81B-4E92-8745-41E3308625B0}" type="sibTrans" cxnId="{BB71DF1B-F665-42D0-8CBA-A229C4DE7B66}">
      <dgm:prSet/>
      <dgm:spPr/>
      <dgm:t>
        <a:bodyPr/>
        <a:lstStyle/>
        <a:p>
          <a:endParaRPr lang="ru-RU"/>
        </a:p>
      </dgm:t>
    </dgm:pt>
    <dgm:pt modelId="{13AFEEA8-B6E3-47D7-8009-9FC4CA045CC4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Методическая поддержка молодых педагогов, работа наставников</a:t>
          </a:r>
          <a:endParaRPr lang="ru-RU" dirty="0">
            <a:solidFill>
              <a:schemeClr val="tx1"/>
            </a:solidFill>
          </a:endParaRPr>
        </a:p>
      </dgm:t>
    </dgm:pt>
    <dgm:pt modelId="{27BD1568-B3DC-46E4-AF38-5ACFBCA3E934}" type="parTrans" cxnId="{C64D80DB-6531-44E9-B6AD-6145D9CD1354}">
      <dgm:prSet/>
      <dgm:spPr/>
      <dgm:t>
        <a:bodyPr/>
        <a:lstStyle/>
        <a:p>
          <a:endParaRPr lang="ru-RU"/>
        </a:p>
      </dgm:t>
    </dgm:pt>
    <dgm:pt modelId="{9A74F735-7D98-4A14-A92F-4708A51E23EC}" type="sibTrans" cxnId="{C64D80DB-6531-44E9-B6AD-6145D9CD1354}">
      <dgm:prSet/>
      <dgm:spPr/>
      <dgm:t>
        <a:bodyPr/>
        <a:lstStyle/>
        <a:p>
          <a:endParaRPr lang="ru-RU"/>
        </a:p>
      </dgm:t>
    </dgm:pt>
    <dgm:pt modelId="{A64A1B63-EC70-4025-8425-68F8C52A906E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Методическое обеспечение методического кабинета  для осуществления педагогической деятельности</a:t>
          </a:r>
          <a:endParaRPr lang="ru-RU" dirty="0">
            <a:solidFill>
              <a:schemeClr val="tx1"/>
            </a:solidFill>
          </a:endParaRPr>
        </a:p>
      </dgm:t>
    </dgm:pt>
    <dgm:pt modelId="{3A645F6F-C0DD-4281-AECF-3C8EBB11DD68}" type="parTrans" cxnId="{FE4347D8-FAA5-46B7-895D-9666CE9279B5}">
      <dgm:prSet/>
      <dgm:spPr/>
      <dgm:t>
        <a:bodyPr/>
        <a:lstStyle/>
        <a:p>
          <a:endParaRPr lang="ru-RU"/>
        </a:p>
      </dgm:t>
    </dgm:pt>
    <dgm:pt modelId="{991136EE-B789-4B20-9297-902FAB4233C1}" type="sibTrans" cxnId="{FE4347D8-FAA5-46B7-895D-9666CE9279B5}">
      <dgm:prSet/>
      <dgm:spPr/>
      <dgm:t>
        <a:bodyPr/>
        <a:lstStyle/>
        <a:p>
          <a:endParaRPr lang="ru-RU"/>
        </a:p>
      </dgm:t>
    </dgm:pt>
    <dgm:pt modelId="{E133CFBE-81B9-4BD5-9BF4-51933FB5F30B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>
              <a:solidFill>
                <a:schemeClr val="tx1"/>
              </a:solidFill>
            </a:rPr>
            <a:t>Распространение педагогического опыта</a:t>
          </a:r>
        </a:p>
        <a:p>
          <a:pPr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>
            <a:solidFill>
              <a:schemeClr val="tx1"/>
            </a:solidFill>
          </a:endParaRPr>
        </a:p>
      </dgm:t>
    </dgm:pt>
    <dgm:pt modelId="{D72EB6AD-B7B9-4E27-A3FC-4E7F91C51AE5}" type="parTrans" cxnId="{8792824A-8143-4130-BA6D-532FFD66646D}">
      <dgm:prSet/>
      <dgm:spPr/>
      <dgm:t>
        <a:bodyPr/>
        <a:lstStyle/>
        <a:p>
          <a:endParaRPr lang="ru-RU"/>
        </a:p>
      </dgm:t>
    </dgm:pt>
    <dgm:pt modelId="{5E004ABA-4F45-42AC-96B9-3AFC888852B9}" type="sibTrans" cxnId="{8792824A-8143-4130-BA6D-532FFD66646D}">
      <dgm:prSet/>
      <dgm:spPr/>
      <dgm:t>
        <a:bodyPr/>
        <a:lstStyle/>
        <a:p>
          <a:endParaRPr lang="ru-RU"/>
        </a:p>
      </dgm:t>
    </dgm:pt>
    <dgm:pt modelId="{FE42CE83-AA91-42CD-9C76-B5EE29AD8C9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Реализация инновационных проектов и программ</a:t>
          </a:r>
          <a:endParaRPr lang="ru-RU" dirty="0">
            <a:solidFill>
              <a:schemeClr val="tx1"/>
            </a:solidFill>
          </a:endParaRPr>
        </a:p>
      </dgm:t>
    </dgm:pt>
    <dgm:pt modelId="{B41A214A-DA82-4931-858E-DC452B9519FE}" type="sibTrans" cxnId="{E35BBAD6-07EB-497D-AD68-7A5EC36CE2B8}">
      <dgm:prSet/>
      <dgm:spPr/>
      <dgm:t>
        <a:bodyPr/>
        <a:lstStyle/>
        <a:p>
          <a:endParaRPr lang="ru-RU"/>
        </a:p>
      </dgm:t>
    </dgm:pt>
    <dgm:pt modelId="{C5CF0098-D5A1-48CF-B314-28CD529DB4FD}" type="parTrans" cxnId="{E35BBAD6-07EB-497D-AD68-7A5EC36CE2B8}">
      <dgm:prSet/>
      <dgm:spPr/>
      <dgm:t>
        <a:bodyPr/>
        <a:lstStyle/>
        <a:p>
          <a:endParaRPr lang="ru-RU"/>
        </a:p>
      </dgm:t>
    </dgm:pt>
    <dgm:pt modelId="{C0F100BD-3828-4F8F-8EC7-23C83E9FB4F4}" type="pres">
      <dgm:prSet presAssocID="{B15FBEBB-6E31-4487-BF9B-88BA1C00872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042A9B7-B964-4CBE-BB45-2690464754DE}" type="pres">
      <dgm:prSet presAssocID="{AE0CD314-89D2-4066-8DF6-2EB0F54DF09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15215-1EE7-4086-BFD3-30A999EC5FAD}" type="pres">
      <dgm:prSet presAssocID="{2A9039C8-B81B-4E92-8745-41E3308625B0}" presName="sibTrans" presStyleCnt="0"/>
      <dgm:spPr/>
    </dgm:pt>
    <dgm:pt modelId="{2C1AC9A2-8009-4AB0-83FE-81CA3E391DB4}" type="pres">
      <dgm:prSet presAssocID="{13AFEEA8-B6E3-47D7-8009-9FC4CA045CC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A5C27D-7FE7-4951-B1FF-CF293F4F44F3}" type="pres">
      <dgm:prSet presAssocID="{9A74F735-7D98-4A14-A92F-4708A51E23EC}" presName="sibTrans" presStyleCnt="0"/>
      <dgm:spPr/>
    </dgm:pt>
    <dgm:pt modelId="{D55FA839-D9D0-4036-89DE-1B731E6F951B}" type="pres">
      <dgm:prSet presAssocID="{A64A1B63-EC70-4025-8425-68F8C52A906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2BFB79-9C97-4D9D-979A-96DB15102BD6}" type="pres">
      <dgm:prSet presAssocID="{991136EE-B789-4B20-9297-902FAB4233C1}" presName="sibTrans" presStyleCnt="0"/>
      <dgm:spPr/>
    </dgm:pt>
    <dgm:pt modelId="{E34263A8-4A86-4CA4-B685-14E61D5A9DB4}" type="pres">
      <dgm:prSet presAssocID="{E133CFBE-81B9-4BD5-9BF4-51933FB5F30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E28247-F2A3-46D6-80DC-1596638B7DB1}" type="pres">
      <dgm:prSet presAssocID="{5E004ABA-4F45-42AC-96B9-3AFC888852B9}" presName="sibTrans" presStyleCnt="0"/>
      <dgm:spPr/>
    </dgm:pt>
    <dgm:pt modelId="{D163E0AF-0958-4C13-9B27-6032A201ECA4}" type="pres">
      <dgm:prSet presAssocID="{FE42CE83-AA91-42CD-9C76-B5EE29AD8C9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8BB184-539A-4C1B-AFA9-E5EC296BD268}" type="presOf" srcId="{E133CFBE-81B9-4BD5-9BF4-51933FB5F30B}" destId="{E34263A8-4A86-4CA4-B685-14E61D5A9DB4}" srcOrd="0" destOrd="0" presId="urn:microsoft.com/office/officeart/2005/8/layout/default#1"/>
    <dgm:cxn modelId="{8792824A-8143-4130-BA6D-532FFD66646D}" srcId="{B15FBEBB-6E31-4487-BF9B-88BA1C008724}" destId="{E133CFBE-81B9-4BD5-9BF4-51933FB5F30B}" srcOrd="3" destOrd="0" parTransId="{D72EB6AD-B7B9-4E27-A3FC-4E7F91C51AE5}" sibTransId="{5E004ABA-4F45-42AC-96B9-3AFC888852B9}"/>
    <dgm:cxn modelId="{B30382E5-07CF-42E4-A460-35120453465D}" type="presOf" srcId="{13AFEEA8-B6E3-47D7-8009-9FC4CA045CC4}" destId="{2C1AC9A2-8009-4AB0-83FE-81CA3E391DB4}" srcOrd="0" destOrd="0" presId="urn:microsoft.com/office/officeart/2005/8/layout/default#1"/>
    <dgm:cxn modelId="{98D5B430-6BD5-47D3-B9C7-34597B95C4BE}" type="presOf" srcId="{B15FBEBB-6E31-4487-BF9B-88BA1C008724}" destId="{C0F100BD-3828-4F8F-8EC7-23C83E9FB4F4}" srcOrd="0" destOrd="0" presId="urn:microsoft.com/office/officeart/2005/8/layout/default#1"/>
    <dgm:cxn modelId="{BD943A69-6EE9-4D16-82F9-6042422A3368}" type="presOf" srcId="{FE42CE83-AA91-42CD-9C76-B5EE29AD8C93}" destId="{D163E0AF-0958-4C13-9B27-6032A201ECA4}" srcOrd="0" destOrd="0" presId="urn:microsoft.com/office/officeart/2005/8/layout/default#1"/>
    <dgm:cxn modelId="{279FC52C-F69E-4331-9361-8539E066E603}" type="presOf" srcId="{AE0CD314-89D2-4066-8DF6-2EB0F54DF09F}" destId="{4042A9B7-B964-4CBE-BB45-2690464754DE}" srcOrd="0" destOrd="0" presId="urn:microsoft.com/office/officeart/2005/8/layout/default#1"/>
    <dgm:cxn modelId="{C64D80DB-6531-44E9-B6AD-6145D9CD1354}" srcId="{B15FBEBB-6E31-4487-BF9B-88BA1C008724}" destId="{13AFEEA8-B6E3-47D7-8009-9FC4CA045CC4}" srcOrd="1" destOrd="0" parTransId="{27BD1568-B3DC-46E4-AF38-5ACFBCA3E934}" sibTransId="{9A74F735-7D98-4A14-A92F-4708A51E23EC}"/>
    <dgm:cxn modelId="{E35BBAD6-07EB-497D-AD68-7A5EC36CE2B8}" srcId="{B15FBEBB-6E31-4487-BF9B-88BA1C008724}" destId="{FE42CE83-AA91-42CD-9C76-B5EE29AD8C93}" srcOrd="4" destOrd="0" parTransId="{C5CF0098-D5A1-48CF-B314-28CD529DB4FD}" sibTransId="{B41A214A-DA82-4931-858E-DC452B9519FE}"/>
    <dgm:cxn modelId="{A620E739-0FB4-4DB4-8F1D-D9EED96DFA70}" type="presOf" srcId="{A64A1B63-EC70-4025-8425-68F8C52A906E}" destId="{D55FA839-D9D0-4036-89DE-1B731E6F951B}" srcOrd="0" destOrd="0" presId="urn:microsoft.com/office/officeart/2005/8/layout/default#1"/>
    <dgm:cxn modelId="{FE4347D8-FAA5-46B7-895D-9666CE9279B5}" srcId="{B15FBEBB-6E31-4487-BF9B-88BA1C008724}" destId="{A64A1B63-EC70-4025-8425-68F8C52A906E}" srcOrd="2" destOrd="0" parTransId="{3A645F6F-C0DD-4281-AECF-3C8EBB11DD68}" sibTransId="{991136EE-B789-4B20-9297-902FAB4233C1}"/>
    <dgm:cxn modelId="{BB71DF1B-F665-42D0-8CBA-A229C4DE7B66}" srcId="{B15FBEBB-6E31-4487-BF9B-88BA1C008724}" destId="{AE0CD314-89D2-4066-8DF6-2EB0F54DF09F}" srcOrd="0" destOrd="0" parTransId="{04413937-018A-4A7A-A046-E4469D51EB3A}" sibTransId="{2A9039C8-B81B-4E92-8745-41E3308625B0}"/>
    <dgm:cxn modelId="{F93008EE-B942-40FC-999D-0D8351AE896E}" type="presParOf" srcId="{C0F100BD-3828-4F8F-8EC7-23C83E9FB4F4}" destId="{4042A9B7-B964-4CBE-BB45-2690464754DE}" srcOrd="0" destOrd="0" presId="urn:microsoft.com/office/officeart/2005/8/layout/default#1"/>
    <dgm:cxn modelId="{58BB31C8-15BD-4AE1-B798-2FB775B032AD}" type="presParOf" srcId="{C0F100BD-3828-4F8F-8EC7-23C83E9FB4F4}" destId="{47C15215-1EE7-4086-BFD3-30A999EC5FAD}" srcOrd="1" destOrd="0" presId="urn:microsoft.com/office/officeart/2005/8/layout/default#1"/>
    <dgm:cxn modelId="{08D2BDF0-D676-415F-8B1E-A90FEAF39818}" type="presParOf" srcId="{C0F100BD-3828-4F8F-8EC7-23C83E9FB4F4}" destId="{2C1AC9A2-8009-4AB0-83FE-81CA3E391DB4}" srcOrd="2" destOrd="0" presId="urn:microsoft.com/office/officeart/2005/8/layout/default#1"/>
    <dgm:cxn modelId="{FDAC70AE-04EA-46E8-867F-E9187F10AB53}" type="presParOf" srcId="{C0F100BD-3828-4F8F-8EC7-23C83E9FB4F4}" destId="{7BA5C27D-7FE7-4951-B1FF-CF293F4F44F3}" srcOrd="3" destOrd="0" presId="urn:microsoft.com/office/officeart/2005/8/layout/default#1"/>
    <dgm:cxn modelId="{1457682E-BBBB-4597-8453-BDAEE3BF1F97}" type="presParOf" srcId="{C0F100BD-3828-4F8F-8EC7-23C83E9FB4F4}" destId="{D55FA839-D9D0-4036-89DE-1B731E6F951B}" srcOrd="4" destOrd="0" presId="urn:microsoft.com/office/officeart/2005/8/layout/default#1"/>
    <dgm:cxn modelId="{7C881960-8C7C-47ED-956B-ADD66B018A6E}" type="presParOf" srcId="{C0F100BD-3828-4F8F-8EC7-23C83E9FB4F4}" destId="{C92BFB79-9C97-4D9D-979A-96DB15102BD6}" srcOrd="5" destOrd="0" presId="urn:microsoft.com/office/officeart/2005/8/layout/default#1"/>
    <dgm:cxn modelId="{B25A8280-30D8-4C67-BE54-96AB53A67236}" type="presParOf" srcId="{C0F100BD-3828-4F8F-8EC7-23C83E9FB4F4}" destId="{E34263A8-4A86-4CA4-B685-14E61D5A9DB4}" srcOrd="6" destOrd="0" presId="urn:microsoft.com/office/officeart/2005/8/layout/default#1"/>
    <dgm:cxn modelId="{AEE4CEA3-8E49-4D73-9B52-DBAB8079465A}" type="presParOf" srcId="{C0F100BD-3828-4F8F-8EC7-23C83E9FB4F4}" destId="{7AE28247-F2A3-46D6-80DC-1596638B7DB1}" srcOrd="7" destOrd="0" presId="urn:microsoft.com/office/officeart/2005/8/layout/default#1"/>
    <dgm:cxn modelId="{68063520-5637-40C7-BDB3-DC07485B08A1}" type="presParOf" srcId="{C0F100BD-3828-4F8F-8EC7-23C83E9FB4F4}" destId="{D163E0AF-0958-4C13-9B27-6032A201ECA4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655D42-24B2-44BE-83A9-A75E613E9756}" type="doc">
      <dgm:prSet loTypeId="urn:microsoft.com/office/officeart/2005/8/layout/cycle8" loCatId="cycle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8DB1FC0-1D50-4B3B-B4CF-D926EE887C33}">
      <dgm:prSet phldrT="[Текст]" custT="1"/>
      <dgm:spPr/>
      <dgm:t>
        <a:bodyPr lIns="180000" rIns="180000"/>
        <a:lstStyle/>
        <a:p>
          <a:r>
            <a:rPr lang="ru-RU" sz="2000" dirty="0" err="1" smtClean="0"/>
            <a:t>педаго-гичес-кий</a:t>
          </a:r>
          <a:r>
            <a:rPr lang="ru-RU" sz="2000" dirty="0" smtClean="0"/>
            <a:t> совет</a:t>
          </a:r>
          <a:endParaRPr lang="ru-RU" sz="2000" dirty="0"/>
        </a:p>
      </dgm:t>
    </dgm:pt>
    <dgm:pt modelId="{2937CEE8-A679-4F77-801A-DCA29F811C49}" type="parTrans" cxnId="{49B9B544-E097-439C-B8BB-D34F320F6E17}">
      <dgm:prSet/>
      <dgm:spPr/>
      <dgm:t>
        <a:bodyPr/>
        <a:lstStyle/>
        <a:p>
          <a:endParaRPr lang="ru-RU" sz="3600"/>
        </a:p>
      </dgm:t>
    </dgm:pt>
    <dgm:pt modelId="{F9CCE67D-8941-472C-88FE-E6D22B884434}" type="sibTrans" cxnId="{49B9B544-E097-439C-B8BB-D34F320F6E17}">
      <dgm:prSet/>
      <dgm:spPr/>
      <dgm:t>
        <a:bodyPr/>
        <a:lstStyle/>
        <a:p>
          <a:endParaRPr lang="ru-RU" sz="3600"/>
        </a:p>
      </dgm:t>
    </dgm:pt>
    <dgm:pt modelId="{5880CA0B-7F39-4AB2-9943-2917CC839605}">
      <dgm:prSet phldrT="[Текст]" custT="1"/>
      <dgm:spPr/>
      <dgm:t>
        <a:bodyPr/>
        <a:lstStyle/>
        <a:p>
          <a:r>
            <a:rPr lang="ru-RU" sz="2000" dirty="0" smtClean="0"/>
            <a:t>школа молодого воспитателя</a:t>
          </a:r>
          <a:endParaRPr lang="ru-RU" sz="2000" dirty="0"/>
        </a:p>
      </dgm:t>
    </dgm:pt>
    <dgm:pt modelId="{05D34388-CBB2-4F7D-B7C4-88072B2F11AE}" type="parTrans" cxnId="{C4D102F0-E717-40C9-866B-C42090D5F700}">
      <dgm:prSet/>
      <dgm:spPr/>
      <dgm:t>
        <a:bodyPr/>
        <a:lstStyle/>
        <a:p>
          <a:endParaRPr lang="ru-RU" sz="3600"/>
        </a:p>
      </dgm:t>
    </dgm:pt>
    <dgm:pt modelId="{4883E416-E645-4305-902A-9319782A5890}" type="sibTrans" cxnId="{C4D102F0-E717-40C9-866B-C42090D5F700}">
      <dgm:prSet/>
      <dgm:spPr/>
      <dgm:t>
        <a:bodyPr/>
        <a:lstStyle/>
        <a:p>
          <a:endParaRPr lang="ru-RU" sz="3600"/>
        </a:p>
      </dgm:t>
    </dgm:pt>
    <dgm:pt modelId="{66C87B50-1E1B-46C7-8894-9A51437DA129}">
      <dgm:prSet phldrT="[Текст]" custT="1"/>
      <dgm:spPr/>
      <dgm:t>
        <a:bodyPr/>
        <a:lstStyle/>
        <a:p>
          <a:r>
            <a:rPr lang="ru-RU" sz="2000" dirty="0" err="1" smtClean="0"/>
            <a:t>творчес-кие</a:t>
          </a:r>
          <a:r>
            <a:rPr lang="ru-RU" sz="2000" dirty="0" smtClean="0"/>
            <a:t> группы</a:t>
          </a:r>
          <a:endParaRPr lang="ru-RU" sz="2000" dirty="0"/>
        </a:p>
      </dgm:t>
    </dgm:pt>
    <dgm:pt modelId="{6CA6FBD9-9F0D-431B-8CBE-B05810ED35AF}" type="parTrans" cxnId="{3FC65054-4A10-48D2-AE6E-3E422748B1BE}">
      <dgm:prSet/>
      <dgm:spPr/>
      <dgm:t>
        <a:bodyPr/>
        <a:lstStyle/>
        <a:p>
          <a:endParaRPr lang="ru-RU" sz="3600"/>
        </a:p>
      </dgm:t>
    </dgm:pt>
    <dgm:pt modelId="{1DE5D172-4B49-4DFF-B357-F1C06054F38B}" type="sibTrans" cxnId="{3FC65054-4A10-48D2-AE6E-3E422748B1BE}">
      <dgm:prSet/>
      <dgm:spPr/>
      <dgm:t>
        <a:bodyPr/>
        <a:lstStyle/>
        <a:p>
          <a:endParaRPr lang="ru-RU" sz="3600"/>
        </a:p>
      </dgm:t>
    </dgm:pt>
    <dgm:pt modelId="{5DF10987-F31D-41E3-80C7-1810302A70C0}">
      <dgm:prSet phldrT="[Текст]" custT="1"/>
      <dgm:spPr/>
      <dgm:t>
        <a:bodyPr/>
        <a:lstStyle/>
        <a:p>
          <a:r>
            <a:rPr lang="ru-RU" sz="2000" dirty="0" smtClean="0"/>
            <a:t>смотры-конкурсы</a:t>
          </a:r>
          <a:endParaRPr lang="ru-RU" sz="2000" dirty="0"/>
        </a:p>
      </dgm:t>
    </dgm:pt>
    <dgm:pt modelId="{EF2C56FB-902D-44E9-9129-4F0570DE04D8}" type="parTrans" cxnId="{EC1DB2BC-250A-4E9C-941A-D36E2975B81C}">
      <dgm:prSet/>
      <dgm:spPr/>
      <dgm:t>
        <a:bodyPr/>
        <a:lstStyle/>
        <a:p>
          <a:endParaRPr lang="ru-RU" sz="3600"/>
        </a:p>
      </dgm:t>
    </dgm:pt>
    <dgm:pt modelId="{4369830D-E7CB-4C3F-A032-958405A69930}" type="sibTrans" cxnId="{EC1DB2BC-250A-4E9C-941A-D36E2975B81C}">
      <dgm:prSet/>
      <dgm:spPr/>
      <dgm:t>
        <a:bodyPr/>
        <a:lstStyle/>
        <a:p>
          <a:endParaRPr lang="ru-RU" sz="3600"/>
        </a:p>
      </dgm:t>
    </dgm:pt>
    <dgm:pt modelId="{B2FDFD9F-4F00-4D0D-AD47-E1704B936A67}">
      <dgm:prSet phldrT="[Текст]" custT="1"/>
      <dgm:spPr/>
      <dgm:t>
        <a:bodyPr/>
        <a:lstStyle/>
        <a:p>
          <a:r>
            <a:rPr lang="ru-RU" sz="2000" dirty="0" smtClean="0"/>
            <a:t>семинары</a:t>
          </a:r>
          <a:endParaRPr lang="ru-RU" sz="2000" dirty="0"/>
        </a:p>
      </dgm:t>
    </dgm:pt>
    <dgm:pt modelId="{5FED51A7-087D-44FA-9412-72B91E08AFB6}" type="parTrans" cxnId="{F7C57C6B-F541-4A22-98A6-278DCCB2C074}">
      <dgm:prSet/>
      <dgm:spPr/>
      <dgm:t>
        <a:bodyPr/>
        <a:lstStyle/>
        <a:p>
          <a:endParaRPr lang="ru-RU" sz="3600"/>
        </a:p>
      </dgm:t>
    </dgm:pt>
    <dgm:pt modelId="{F2AFB147-4266-4529-8358-51350C9AE3F9}" type="sibTrans" cxnId="{F7C57C6B-F541-4A22-98A6-278DCCB2C074}">
      <dgm:prSet/>
      <dgm:spPr/>
      <dgm:t>
        <a:bodyPr/>
        <a:lstStyle/>
        <a:p>
          <a:endParaRPr lang="ru-RU" sz="3600"/>
        </a:p>
      </dgm:t>
    </dgm:pt>
    <dgm:pt modelId="{A01D19CE-758A-4927-997C-6C35F4FEE9F9}">
      <dgm:prSet custT="1"/>
      <dgm:spPr/>
      <dgm:t>
        <a:bodyPr/>
        <a:lstStyle/>
        <a:p>
          <a:r>
            <a:rPr lang="ru-RU" sz="2000" dirty="0" smtClean="0"/>
            <a:t>круглый стол</a:t>
          </a:r>
          <a:endParaRPr lang="ru-RU" sz="2000" dirty="0"/>
        </a:p>
      </dgm:t>
    </dgm:pt>
    <dgm:pt modelId="{39E077BB-9EB3-4FDD-9520-7524860B180B}" type="parTrans" cxnId="{B3D95989-0A4A-4118-B5E5-AC71105031D4}">
      <dgm:prSet/>
      <dgm:spPr/>
      <dgm:t>
        <a:bodyPr/>
        <a:lstStyle/>
        <a:p>
          <a:endParaRPr lang="ru-RU" sz="3600"/>
        </a:p>
      </dgm:t>
    </dgm:pt>
    <dgm:pt modelId="{C73D0871-94B3-453F-8BD7-5429536EF782}" type="sibTrans" cxnId="{B3D95989-0A4A-4118-B5E5-AC71105031D4}">
      <dgm:prSet/>
      <dgm:spPr/>
      <dgm:t>
        <a:bodyPr/>
        <a:lstStyle/>
        <a:p>
          <a:endParaRPr lang="ru-RU" sz="3600"/>
        </a:p>
      </dgm:t>
    </dgm:pt>
    <dgm:pt modelId="{715C8B37-A80A-429E-AF88-D4FAA4FC2423}">
      <dgm:prSet custT="1"/>
      <dgm:spPr/>
      <dgm:t>
        <a:bodyPr/>
        <a:lstStyle/>
        <a:p>
          <a:r>
            <a:rPr lang="ru-RU" sz="2000" dirty="0" smtClean="0"/>
            <a:t>аукцион </a:t>
          </a:r>
          <a:r>
            <a:rPr lang="ru-RU" sz="2000" dirty="0" err="1" smtClean="0"/>
            <a:t>педагоги-ческих</a:t>
          </a:r>
          <a:r>
            <a:rPr lang="ru-RU" sz="2000" dirty="0" smtClean="0"/>
            <a:t> идей</a:t>
          </a:r>
          <a:endParaRPr lang="ru-RU" sz="2000" dirty="0"/>
        </a:p>
      </dgm:t>
    </dgm:pt>
    <dgm:pt modelId="{51957ABB-94BC-42D6-8FD2-8B561F90FE2F}" type="parTrans" cxnId="{4877B3B3-D42F-479A-A0A7-6AEF89DC0493}">
      <dgm:prSet/>
      <dgm:spPr/>
      <dgm:t>
        <a:bodyPr/>
        <a:lstStyle/>
        <a:p>
          <a:endParaRPr lang="ru-RU" sz="3600"/>
        </a:p>
      </dgm:t>
    </dgm:pt>
    <dgm:pt modelId="{618D55A9-9250-43B8-9890-492DF22ECFCB}" type="sibTrans" cxnId="{4877B3B3-D42F-479A-A0A7-6AEF89DC0493}">
      <dgm:prSet/>
      <dgm:spPr/>
      <dgm:t>
        <a:bodyPr/>
        <a:lstStyle/>
        <a:p>
          <a:endParaRPr lang="ru-RU" sz="3600"/>
        </a:p>
      </dgm:t>
    </dgm:pt>
    <dgm:pt modelId="{5A13273D-4F18-4F38-B471-7B16E90BEE80}">
      <dgm:prSet/>
      <dgm:spPr/>
      <dgm:t>
        <a:bodyPr/>
        <a:lstStyle/>
        <a:p>
          <a:endParaRPr lang="ru-RU" dirty="0"/>
        </a:p>
      </dgm:t>
    </dgm:pt>
    <dgm:pt modelId="{55F8FE83-33B5-4150-AFAA-5171EE512083}" type="parTrans" cxnId="{76896F71-6425-4BCF-B745-6E5B447898A8}">
      <dgm:prSet/>
      <dgm:spPr/>
      <dgm:t>
        <a:bodyPr/>
        <a:lstStyle/>
        <a:p>
          <a:endParaRPr lang="ru-RU" sz="3600"/>
        </a:p>
      </dgm:t>
    </dgm:pt>
    <dgm:pt modelId="{B2F4520D-D556-46CC-82BC-FC5AE7AC9056}" type="sibTrans" cxnId="{76896F71-6425-4BCF-B745-6E5B447898A8}">
      <dgm:prSet/>
      <dgm:spPr/>
      <dgm:t>
        <a:bodyPr/>
        <a:lstStyle/>
        <a:p>
          <a:endParaRPr lang="ru-RU" sz="3600"/>
        </a:p>
      </dgm:t>
    </dgm:pt>
    <dgm:pt modelId="{12082CF7-8678-4A8A-BD87-BE47131B626C}">
      <dgm:prSet/>
      <dgm:spPr/>
      <dgm:t>
        <a:bodyPr/>
        <a:lstStyle/>
        <a:p>
          <a:endParaRPr lang="ru-RU"/>
        </a:p>
      </dgm:t>
    </dgm:pt>
    <dgm:pt modelId="{A29051B4-D035-421B-9BE0-2EDAA37B806F}" type="parTrans" cxnId="{4A8298FD-C8C6-4DAD-87AB-C10373F5BAE2}">
      <dgm:prSet/>
      <dgm:spPr/>
      <dgm:t>
        <a:bodyPr/>
        <a:lstStyle/>
        <a:p>
          <a:endParaRPr lang="ru-RU" sz="3600"/>
        </a:p>
      </dgm:t>
    </dgm:pt>
    <dgm:pt modelId="{AA52940D-A8F5-4441-AD35-DCD0ACE1DECE}" type="sibTrans" cxnId="{4A8298FD-C8C6-4DAD-87AB-C10373F5BAE2}">
      <dgm:prSet/>
      <dgm:spPr/>
      <dgm:t>
        <a:bodyPr/>
        <a:lstStyle/>
        <a:p>
          <a:endParaRPr lang="ru-RU" sz="3600"/>
        </a:p>
      </dgm:t>
    </dgm:pt>
    <dgm:pt modelId="{62AFCA74-B4AA-4593-A456-B5055F2021FA}" type="pres">
      <dgm:prSet presAssocID="{6B655D42-24B2-44BE-83A9-A75E613E975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EB4C3C-6798-4BAB-AADA-131A2765105D}" type="pres">
      <dgm:prSet presAssocID="{6B655D42-24B2-44BE-83A9-A75E613E9756}" presName="wedge1" presStyleLbl="node1" presStyleIdx="0" presStyleCnt="7"/>
      <dgm:spPr/>
      <dgm:t>
        <a:bodyPr/>
        <a:lstStyle/>
        <a:p>
          <a:endParaRPr lang="ru-RU"/>
        </a:p>
      </dgm:t>
    </dgm:pt>
    <dgm:pt modelId="{1194F6BA-8E4E-4A20-A9C6-B2A87D4C7B32}" type="pres">
      <dgm:prSet presAssocID="{6B655D42-24B2-44BE-83A9-A75E613E9756}" presName="dummy1a" presStyleCnt="0"/>
      <dgm:spPr/>
    </dgm:pt>
    <dgm:pt modelId="{1B57CB13-88FC-400C-87F5-AE104EA40EA7}" type="pres">
      <dgm:prSet presAssocID="{6B655D42-24B2-44BE-83A9-A75E613E9756}" presName="dummy1b" presStyleCnt="0"/>
      <dgm:spPr/>
    </dgm:pt>
    <dgm:pt modelId="{9F33CB46-D67E-4664-82C2-74290029CCA7}" type="pres">
      <dgm:prSet presAssocID="{6B655D42-24B2-44BE-83A9-A75E613E9756}" presName="wedge1Tx" presStyleLbl="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A357D2-E98F-4446-B7DB-C092E6CADBEE}" type="pres">
      <dgm:prSet presAssocID="{6B655D42-24B2-44BE-83A9-A75E613E9756}" presName="wedge2" presStyleLbl="node1" presStyleIdx="1" presStyleCnt="7"/>
      <dgm:spPr/>
      <dgm:t>
        <a:bodyPr/>
        <a:lstStyle/>
        <a:p>
          <a:endParaRPr lang="ru-RU"/>
        </a:p>
      </dgm:t>
    </dgm:pt>
    <dgm:pt modelId="{50250CE5-29A3-4500-8D3A-E27CAF7F326F}" type="pres">
      <dgm:prSet presAssocID="{6B655D42-24B2-44BE-83A9-A75E613E9756}" presName="dummy2a" presStyleCnt="0"/>
      <dgm:spPr/>
    </dgm:pt>
    <dgm:pt modelId="{8665A27A-9D5C-4380-BFBA-E6C2D573FBBA}" type="pres">
      <dgm:prSet presAssocID="{6B655D42-24B2-44BE-83A9-A75E613E9756}" presName="dummy2b" presStyleCnt="0"/>
      <dgm:spPr/>
    </dgm:pt>
    <dgm:pt modelId="{487C772C-0989-45BF-9333-3DD84416D2A0}" type="pres">
      <dgm:prSet presAssocID="{6B655D42-24B2-44BE-83A9-A75E613E9756}" presName="wedge2Tx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C4C262-82F7-4A94-9B5B-5DB9CA628B8F}" type="pres">
      <dgm:prSet presAssocID="{6B655D42-24B2-44BE-83A9-A75E613E9756}" presName="wedge3" presStyleLbl="node1" presStyleIdx="2" presStyleCnt="7"/>
      <dgm:spPr/>
      <dgm:t>
        <a:bodyPr/>
        <a:lstStyle/>
        <a:p>
          <a:endParaRPr lang="ru-RU"/>
        </a:p>
      </dgm:t>
    </dgm:pt>
    <dgm:pt modelId="{DB563507-B65B-4DD1-A04F-01DC5D1D04C6}" type="pres">
      <dgm:prSet presAssocID="{6B655D42-24B2-44BE-83A9-A75E613E9756}" presName="dummy3a" presStyleCnt="0"/>
      <dgm:spPr/>
    </dgm:pt>
    <dgm:pt modelId="{C673F936-C927-4E94-9EEE-1256BDDF5B25}" type="pres">
      <dgm:prSet presAssocID="{6B655D42-24B2-44BE-83A9-A75E613E9756}" presName="dummy3b" presStyleCnt="0"/>
      <dgm:spPr/>
    </dgm:pt>
    <dgm:pt modelId="{686E47A0-BF26-46C5-A1AB-E4983C38CDDD}" type="pres">
      <dgm:prSet presAssocID="{6B655D42-24B2-44BE-83A9-A75E613E9756}" presName="wedge3Tx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61F5B-0CA5-4AAD-A271-D9C03C1A1FCA}" type="pres">
      <dgm:prSet presAssocID="{6B655D42-24B2-44BE-83A9-A75E613E9756}" presName="wedge4" presStyleLbl="node1" presStyleIdx="3" presStyleCnt="7"/>
      <dgm:spPr/>
      <dgm:t>
        <a:bodyPr/>
        <a:lstStyle/>
        <a:p>
          <a:endParaRPr lang="ru-RU"/>
        </a:p>
      </dgm:t>
    </dgm:pt>
    <dgm:pt modelId="{AFC21BD5-EF52-468B-8FCE-244A35668727}" type="pres">
      <dgm:prSet presAssocID="{6B655D42-24B2-44BE-83A9-A75E613E9756}" presName="dummy4a" presStyleCnt="0"/>
      <dgm:spPr/>
    </dgm:pt>
    <dgm:pt modelId="{396DB14E-37B5-47D2-ACBC-21D3B2559503}" type="pres">
      <dgm:prSet presAssocID="{6B655D42-24B2-44BE-83A9-A75E613E9756}" presName="dummy4b" presStyleCnt="0"/>
      <dgm:spPr/>
    </dgm:pt>
    <dgm:pt modelId="{3425C911-1A55-4ACC-A4C5-5B4F316B0AD8}" type="pres">
      <dgm:prSet presAssocID="{6B655D42-24B2-44BE-83A9-A75E613E9756}" presName="wedge4Tx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286073-801D-460E-AF62-69BD4E72D8EC}" type="pres">
      <dgm:prSet presAssocID="{6B655D42-24B2-44BE-83A9-A75E613E9756}" presName="wedge5" presStyleLbl="node1" presStyleIdx="4" presStyleCnt="7"/>
      <dgm:spPr/>
      <dgm:t>
        <a:bodyPr/>
        <a:lstStyle/>
        <a:p>
          <a:endParaRPr lang="ru-RU"/>
        </a:p>
      </dgm:t>
    </dgm:pt>
    <dgm:pt modelId="{4E6C38B6-5A18-4882-B558-8892D2F791CE}" type="pres">
      <dgm:prSet presAssocID="{6B655D42-24B2-44BE-83A9-A75E613E9756}" presName="dummy5a" presStyleCnt="0"/>
      <dgm:spPr/>
    </dgm:pt>
    <dgm:pt modelId="{798B7CDE-C7FF-46F8-8092-9E1D7953A920}" type="pres">
      <dgm:prSet presAssocID="{6B655D42-24B2-44BE-83A9-A75E613E9756}" presName="dummy5b" presStyleCnt="0"/>
      <dgm:spPr/>
    </dgm:pt>
    <dgm:pt modelId="{BD6848E3-5302-490E-A1B8-07E53A212FFA}" type="pres">
      <dgm:prSet presAssocID="{6B655D42-24B2-44BE-83A9-A75E613E9756}" presName="wedge5Tx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6A6A19-1F81-4FEF-A6D5-DFE8E403C04F}" type="pres">
      <dgm:prSet presAssocID="{6B655D42-24B2-44BE-83A9-A75E613E9756}" presName="wedge6" presStyleLbl="node1" presStyleIdx="5" presStyleCnt="7"/>
      <dgm:spPr/>
      <dgm:t>
        <a:bodyPr/>
        <a:lstStyle/>
        <a:p>
          <a:endParaRPr lang="ru-RU"/>
        </a:p>
      </dgm:t>
    </dgm:pt>
    <dgm:pt modelId="{98E299B1-BED9-430D-86A1-1431D7E4937F}" type="pres">
      <dgm:prSet presAssocID="{6B655D42-24B2-44BE-83A9-A75E613E9756}" presName="dummy6a" presStyleCnt="0"/>
      <dgm:spPr/>
    </dgm:pt>
    <dgm:pt modelId="{F9E21083-9565-4A9C-A9F9-8914E39205B8}" type="pres">
      <dgm:prSet presAssocID="{6B655D42-24B2-44BE-83A9-A75E613E9756}" presName="dummy6b" presStyleCnt="0"/>
      <dgm:spPr/>
    </dgm:pt>
    <dgm:pt modelId="{AE722D6E-5BA5-4AE8-A9ED-B195C783790D}" type="pres">
      <dgm:prSet presAssocID="{6B655D42-24B2-44BE-83A9-A75E613E9756}" presName="wedge6Tx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82C4C4-7240-4735-ABF4-4B107EAD81F5}" type="pres">
      <dgm:prSet presAssocID="{6B655D42-24B2-44BE-83A9-A75E613E9756}" presName="wedge7" presStyleLbl="node1" presStyleIdx="6" presStyleCnt="7"/>
      <dgm:spPr/>
      <dgm:t>
        <a:bodyPr/>
        <a:lstStyle/>
        <a:p>
          <a:endParaRPr lang="ru-RU"/>
        </a:p>
      </dgm:t>
    </dgm:pt>
    <dgm:pt modelId="{46080E7E-8E06-4383-84CC-34696C7F173F}" type="pres">
      <dgm:prSet presAssocID="{6B655D42-24B2-44BE-83A9-A75E613E9756}" presName="dummy7a" presStyleCnt="0"/>
      <dgm:spPr/>
    </dgm:pt>
    <dgm:pt modelId="{5B6EFC32-13A2-4A84-A2BB-A9A58D0054A1}" type="pres">
      <dgm:prSet presAssocID="{6B655D42-24B2-44BE-83A9-A75E613E9756}" presName="dummy7b" presStyleCnt="0"/>
      <dgm:spPr/>
    </dgm:pt>
    <dgm:pt modelId="{ADDB3E75-5DE2-490E-9FA2-4171AB7F5630}" type="pres">
      <dgm:prSet presAssocID="{6B655D42-24B2-44BE-83A9-A75E613E9756}" presName="wedge7Tx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A6809F-0C03-4E1C-80CE-245692FB6D13}" type="pres">
      <dgm:prSet presAssocID="{F9CCE67D-8941-472C-88FE-E6D22B884434}" presName="arrowWedge1" presStyleLbl="fgSibTrans2D1" presStyleIdx="0" presStyleCnt="7"/>
      <dgm:spPr/>
    </dgm:pt>
    <dgm:pt modelId="{EB78951F-60D6-4BD0-BFDD-89F46B7F6F54}" type="pres">
      <dgm:prSet presAssocID="{4883E416-E645-4305-902A-9319782A5890}" presName="arrowWedge2" presStyleLbl="fgSibTrans2D1" presStyleIdx="1" presStyleCnt="7"/>
      <dgm:spPr/>
    </dgm:pt>
    <dgm:pt modelId="{4CD04D07-C13C-43B3-BEFF-E14D3754AEA6}" type="pres">
      <dgm:prSet presAssocID="{618D55A9-9250-43B8-9890-492DF22ECFCB}" presName="arrowWedge3" presStyleLbl="fgSibTrans2D1" presStyleIdx="2" presStyleCnt="7"/>
      <dgm:spPr/>
    </dgm:pt>
    <dgm:pt modelId="{3EB2CA5A-BEF3-4B66-874D-2A251D1B9404}" type="pres">
      <dgm:prSet presAssocID="{1DE5D172-4B49-4DFF-B357-F1C06054F38B}" presName="arrowWedge4" presStyleLbl="fgSibTrans2D1" presStyleIdx="3" presStyleCnt="7"/>
      <dgm:spPr/>
    </dgm:pt>
    <dgm:pt modelId="{627E4C71-190B-45B3-989F-F733B223C0A9}" type="pres">
      <dgm:prSet presAssocID="{4369830D-E7CB-4C3F-A032-958405A69930}" presName="arrowWedge5" presStyleLbl="fgSibTrans2D1" presStyleIdx="4" presStyleCnt="7"/>
      <dgm:spPr/>
    </dgm:pt>
    <dgm:pt modelId="{38B5F1CC-E15B-48C8-8C1E-D38793FE346F}" type="pres">
      <dgm:prSet presAssocID="{F2AFB147-4266-4529-8358-51350C9AE3F9}" presName="arrowWedge6" presStyleLbl="fgSibTrans2D1" presStyleIdx="5" presStyleCnt="7"/>
      <dgm:spPr/>
    </dgm:pt>
    <dgm:pt modelId="{0B8711B4-C255-47A8-85F1-934493F36766}" type="pres">
      <dgm:prSet presAssocID="{C73D0871-94B3-453F-8BD7-5429536EF782}" presName="arrowWedge7" presStyleLbl="fgSibTrans2D1" presStyleIdx="6" presStyleCnt="7"/>
      <dgm:spPr/>
    </dgm:pt>
  </dgm:ptLst>
  <dgm:cxnLst>
    <dgm:cxn modelId="{76896F71-6425-4BCF-B745-6E5B447898A8}" srcId="{6B655D42-24B2-44BE-83A9-A75E613E9756}" destId="{5A13273D-4F18-4F38-B471-7B16E90BEE80}" srcOrd="7" destOrd="0" parTransId="{55F8FE83-33B5-4150-AFAA-5171EE512083}" sibTransId="{B2F4520D-D556-46CC-82BC-FC5AE7AC9056}"/>
    <dgm:cxn modelId="{49B9B544-E097-439C-B8BB-D34F320F6E17}" srcId="{6B655D42-24B2-44BE-83A9-A75E613E9756}" destId="{08DB1FC0-1D50-4B3B-B4CF-D926EE887C33}" srcOrd="0" destOrd="0" parTransId="{2937CEE8-A679-4F77-801A-DCA29F811C49}" sibTransId="{F9CCE67D-8941-472C-88FE-E6D22B884434}"/>
    <dgm:cxn modelId="{AE44436C-53B4-4801-BDDB-B365EA88F3D2}" type="presOf" srcId="{5DF10987-F31D-41E3-80C7-1810302A70C0}" destId="{9F286073-801D-460E-AF62-69BD4E72D8EC}" srcOrd="0" destOrd="0" presId="urn:microsoft.com/office/officeart/2005/8/layout/cycle8"/>
    <dgm:cxn modelId="{C5269ED2-8283-481B-8F8B-0021C0536423}" type="presOf" srcId="{5880CA0B-7F39-4AB2-9943-2917CC839605}" destId="{ADA357D2-E98F-4446-B7DB-C092E6CADBEE}" srcOrd="0" destOrd="0" presId="urn:microsoft.com/office/officeart/2005/8/layout/cycle8"/>
    <dgm:cxn modelId="{D938E1A3-48EE-4A53-A84A-4223A40DDE9F}" type="presOf" srcId="{B2FDFD9F-4F00-4D0D-AD47-E1704B936A67}" destId="{3F6A6A19-1F81-4FEF-A6D5-DFE8E403C04F}" srcOrd="0" destOrd="0" presId="urn:microsoft.com/office/officeart/2005/8/layout/cycle8"/>
    <dgm:cxn modelId="{B3D95989-0A4A-4118-B5E5-AC71105031D4}" srcId="{6B655D42-24B2-44BE-83A9-A75E613E9756}" destId="{A01D19CE-758A-4927-997C-6C35F4FEE9F9}" srcOrd="6" destOrd="0" parTransId="{39E077BB-9EB3-4FDD-9520-7524860B180B}" sibTransId="{C73D0871-94B3-453F-8BD7-5429536EF782}"/>
    <dgm:cxn modelId="{344B161A-FAF7-49FD-B7DE-4E31A7F9433B}" type="presOf" srcId="{5DF10987-F31D-41E3-80C7-1810302A70C0}" destId="{BD6848E3-5302-490E-A1B8-07E53A212FFA}" srcOrd="1" destOrd="0" presId="urn:microsoft.com/office/officeart/2005/8/layout/cycle8"/>
    <dgm:cxn modelId="{4938C3EC-78EE-4656-9063-3064E77A1DAC}" type="presOf" srcId="{66C87B50-1E1B-46C7-8894-9A51437DA129}" destId="{EE461F5B-0CA5-4AAD-A271-D9C03C1A1FCA}" srcOrd="0" destOrd="0" presId="urn:microsoft.com/office/officeart/2005/8/layout/cycle8"/>
    <dgm:cxn modelId="{EC1DB2BC-250A-4E9C-941A-D36E2975B81C}" srcId="{6B655D42-24B2-44BE-83A9-A75E613E9756}" destId="{5DF10987-F31D-41E3-80C7-1810302A70C0}" srcOrd="4" destOrd="0" parTransId="{EF2C56FB-902D-44E9-9129-4F0570DE04D8}" sibTransId="{4369830D-E7CB-4C3F-A032-958405A69930}"/>
    <dgm:cxn modelId="{3FC65054-4A10-48D2-AE6E-3E422748B1BE}" srcId="{6B655D42-24B2-44BE-83A9-A75E613E9756}" destId="{66C87B50-1E1B-46C7-8894-9A51437DA129}" srcOrd="3" destOrd="0" parTransId="{6CA6FBD9-9F0D-431B-8CBE-B05810ED35AF}" sibTransId="{1DE5D172-4B49-4DFF-B357-F1C06054F38B}"/>
    <dgm:cxn modelId="{3A4A63D7-8317-4DE0-A3F1-694E5CD18D62}" type="presOf" srcId="{6B655D42-24B2-44BE-83A9-A75E613E9756}" destId="{62AFCA74-B4AA-4593-A456-B5055F2021FA}" srcOrd="0" destOrd="0" presId="urn:microsoft.com/office/officeart/2005/8/layout/cycle8"/>
    <dgm:cxn modelId="{33D31249-EDE6-4AC5-ACA5-863DE16072C1}" type="presOf" srcId="{5880CA0B-7F39-4AB2-9943-2917CC839605}" destId="{487C772C-0989-45BF-9333-3DD84416D2A0}" srcOrd="1" destOrd="0" presId="urn:microsoft.com/office/officeart/2005/8/layout/cycle8"/>
    <dgm:cxn modelId="{7AEB54D9-7FC1-4073-BB35-C6AB7DD99D8A}" type="presOf" srcId="{A01D19CE-758A-4927-997C-6C35F4FEE9F9}" destId="{ADDB3E75-5DE2-490E-9FA2-4171AB7F5630}" srcOrd="1" destOrd="0" presId="urn:microsoft.com/office/officeart/2005/8/layout/cycle8"/>
    <dgm:cxn modelId="{C4D102F0-E717-40C9-866B-C42090D5F700}" srcId="{6B655D42-24B2-44BE-83A9-A75E613E9756}" destId="{5880CA0B-7F39-4AB2-9943-2917CC839605}" srcOrd="1" destOrd="0" parTransId="{05D34388-CBB2-4F7D-B7C4-88072B2F11AE}" sibTransId="{4883E416-E645-4305-902A-9319782A5890}"/>
    <dgm:cxn modelId="{4A8298FD-C8C6-4DAD-87AB-C10373F5BAE2}" srcId="{6B655D42-24B2-44BE-83A9-A75E613E9756}" destId="{12082CF7-8678-4A8A-BD87-BE47131B626C}" srcOrd="8" destOrd="0" parTransId="{A29051B4-D035-421B-9BE0-2EDAA37B806F}" sibTransId="{AA52940D-A8F5-4441-AD35-DCD0ACE1DECE}"/>
    <dgm:cxn modelId="{2297E651-642F-42DB-B8C9-B3FD370AFC7C}" type="presOf" srcId="{A01D19CE-758A-4927-997C-6C35F4FEE9F9}" destId="{6782C4C4-7240-4735-ABF4-4B107EAD81F5}" srcOrd="0" destOrd="0" presId="urn:microsoft.com/office/officeart/2005/8/layout/cycle8"/>
    <dgm:cxn modelId="{F7C57C6B-F541-4A22-98A6-278DCCB2C074}" srcId="{6B655D42-24B2-44BE-83A9-A75E613E9756}" destId="{B2FDFD9F-4F00-4D0D-AD47-E1704B936A67}" srcOrd="5" destOrd="0" parTransId="{5FED51A7-087D-44FA-9412-72B91E08AFB6}" sibTransId="{F2AFB147-4266-4529-8358-51350C9AE3F9}"/>
    <dgm:cxn modelId="{D7C3CAB2-BC32-4E9A-87D7-12B57BFE5BF8}" type="presOf" srcId="{08DB1FC0-1D50-4B3B-B4CF-D926EE887C33}" destId="{9F33CB46-D67E-4664-82C2-74290029CCA7}" srcOrd="1" destOrd="0" presId="urn:microsoft.com/office/officeart/2005/8/layout/cycle8"/>
    <dgm:cxn modelId="{4877B3B3-D42F-479A-A0A7-6AEF89DC0493}" srcId="{6B655D42-24B2-44BE-83A9-A75E613E9756}" destId="{715C8B37-A80A-429E-AF88-D4FAA4FC2423}" srcOrd="2" destOrd="0" parTransId="{51957ABB-94BC-42D6-8FD2-8B561F90FE2F}" sibTransId="{618D55A9-9250-43B8-9890-492DF22ECFCB}"/>
    <dgm:cxn modelId="{C442F3C0-7AEA-43DF-8179-31F416AC99EC}" type="presOf" srcId="{B2FDFD9F-4F00-4D0D-AD47-E1704B936A67}" destId="{AE722D6E-5BA5-4AE8-A9ED-B195C783790D}" srcOrd="1" destOrd="0" presId="urn:microsoft.com/office/officeart/2005/8/layout/cycle8"/>
    <dgm:cxn modelId="{CF910527-9DE9-4B1A-BDE4-DB64E9DF312F}" type="presOf" srcId="{08DB1FC0-1D50-4B3B-B4CF-D926EE887C33}" destId="{61EB4C3C-6798-4BAB-AADA-131A2765105D}" srcOrd="0" destOrd="0" presId="urn:microsoft.com/office/officeart/2005/8/layout/cycle8"/>
    <dgm:cxn modelId="{AB39F70E-95FF-44E1-AB82-68F73C9926A5}" type="presOf" srcId="{715C8B37-A80A-429E-AF88-D4FAA4FC2423}" destId="{686E47A0-BF26-46C5-A1AB-E4983C38CDDD}" srcOrd="1" destOrd="0" presId="urn:microsoft.com/office/officeart/2005/8/layout/cycle8"/>
    <dgm:cxn modelId="{F112D060-1903-42C2-91BF-EAB5026B23FB}" type="presOf" srcId="{715C8B37-A80A-429E-AF88-D4FAA4FC2423}" destId="{CEC4C262-82F7-4A94-9B5B-5DB9CA628B8F}" srcOrd="0" destOrd="0" presId="urn:microsoft.com/office/officeart/2005/8/layout/cycle8"/>
    <dgm:cxn modelId="{898FB639-A148-49ED-8F43-69E6DCEBE29C}" type="presOf" srcId="{66C87B50-1E1B-46C7-8894-9A51437DA129}" destId="{3425C911-1A55-4ACC-A4C5-5B4F316B0AD8}" srcOrd="1" destOrd="0" presId="urn:microsoft.com/office/officeart/2005/8/layout/cycle8"/>
    <dgm:cxn modelId="{80D846D9-A224-4411-AF4A-0490F003E09B}" type="presParOf" srcId="{62AFCA74-B4AA-4593-A456-B5055F2021FA}" destId="{61EB4C3C-6798-4BAB-AADA-131A2765105D}" srcOrd="0" destOrd="0" presId="urn:microsoft.com/office/officeart/2005/8/layout/cycle8"/>
    <dgm:cxn modelId="{6339CDCE-774B-4551-8CD8-6E4032FFB663}" type="presParOf" srcId="{62AFCA74-B4AA-4593-A456-B5055F2021FA}" destId="{1194F6BA-8E4E-4A20-A9C6-B2A87D4C7B32}" srcOrd="1" destOrd="0" presId="urn:microsoft.com/office/officeart/2005/8/layout/cycle8"/>
    <dgm:cxn modelId="{EC1F308B-FD2A-4DD0-994E-9B0F32EDD2E0}" type="presParOf" srcId="{62AFCA74-B4AA-4593-A456-B5055F2021FA}" destId="{1B57CB13-88FC-400C-87F5-AE104EA40EA7}" srcOrd="2" destOrd="0" presId="urn:microsoft.com/office/officeart/2005/8/layout/cycle8"/>
    <dgm:cxn modelId="{2EBD1ADA-CB1E-4179-BC63-B95C48D558D8}" type="presParOf" srcId="{62AFCA74-B4AA-4593-A456-B5055F2021FA}" destId="{9F33CB46-D67E-4664-82C2-74290029CCA7}" srcOrd="3" destOrd="0" presId="urn:microsoft.com/office/officeart/2005/8/layout/cycle8"/>
    <dgm:cxn modelId="{E6FF00C9-AC11-4D76-9D84-4FC2F926F9F1}" type="presParOf" srcId="{62AFCA74-B4AA-4593-A456-B5055F2021FA}" destId="{ADA357D2-E98F-4446-B7DB-C092E6CADBEE}" srcOrd="4" destOrd="0" presId="urn:microsoft.com/office/officeart/2005/8/layout/cycle8"/>
    <dgm:cxn modelId="{8F40024A-6127-4C99-AFFA-098C7A28C5FD}" type="presParOf" srcId="{62AFCA74-B4AA-4593-A456-B5055F2021FA}" destId="{50250CE5-29A3-4500-8D3A-E27CAF7F326F}" srcOrd="5" destOrd="0" presId="urn:microsoft.com/office/officeart/2005/8/layout/cycle8"/>
    <dgm:cxn modelId="{1DE9ED78-4A64-4BAC-A30F-1A093431CB65}" type="presParOf" srcId="{62AFCA74-B4AA-4593-A456-B5055F2021FA}" destId="{8665A27A-9D5C-4380-BFBA-E6C2D573FBBA}" srcOrd="6" destOrd="0" presId="urn:microsoft.com/office/officeart/2005/8/layout/cycle8"/>
    <dgm:cxn modelId="{E94383EB-2EFF-43EC-8653-A692C2694B41}" type="presParOf" srcId="{62AFCA74-B4AA-4593-A456-B5055F2021FA}" destId="{487C772C-0989-45BF-9333-3DD84416D2A0}" srcOrd="7" destOrd="0" presId="urn:microsoft.com/office/officeart/2005/8/layout/cycle8"/>
    <dgm:cxn modelId="{3CFAFC08-5C22-4FD5-B4DD-AC5F31CC010F}" type="presParOf" srcId="{62AFCA74-B4AA-4593-A456-B5055F2021FA}" destId="{CEC4C262-82F7-4A94-9B5B-5DB9CA628B8F}" srcOrd="8" destOrd="0" presId="urn:microsoft.com/office/officeart/2005/8/layout/cycle8"/>
    <dgm:cxn modelId="{39069D0F-1EB7-4BA9-91BD-0388F5E32183}" type="presParOf" srcId="{62AFCA74-B4AA-4593-A456-B5055F2021FA}" destId="{DB563507-B65B-4DD1-A04F-01DC5D1D04C6}" srcOrd="9" destOrd="0" presId="urn:microsoft.com/office/officeart/2005/8/layout/cycle8"/>
    <dgm:cxn modelId="{4203A4F0-8329-4026-9F5D-AF68CC6DB741}" type="presParOf" srcId="{62AFCA74-B4AA-4593-A456-B5055F2021FA}" destId="{C673F936-C927-4E94-9EEE-1256BDDF5B25}" srcOrd="10" destOrd="0" presId="urn:microsoft.com/office/officeart/2005/8/layout/cycle8"/>
    <dgm:cxn modelId="{CEEEC0CE-2DCD-4404-92D9-9650A9554CDC}" type="presParOf" srcId="{62AFCA74-B4AA-4593-A456-B5055F2021FA}" destId="{686E47A0-BF26-46C5-A1AB-E4983C38CDDD}" srcOrd="11" destOrd="0" presId="urn:microsoft.com/office/officeart/2005/8/layout/cycle8"/>
    <dgm:cxn modelId="{1C385407-4B1F-4FB9-9766-1BA4EE09963D}" type="presParOf" srcId="{62AFCA74-B4AA-4593-A456-B5055F2021FA}" destId="{EE461F5B-0CA5-4AAD-A271-D9C03C1A1FCA}" srcOrd="12" destOrd="0" presId="urn:microsoft.com/office/officeart/2005/8/layout/cycle8"/>
    <dgm:cxn modelId="{7C186977-C70E-470D-9838-03664F458FBA}" type="presParOf" srcId="{62AFCA74-B4AA-4593-A456-B5055F2021FA}" destId="{AFC21BD5-EF52-468B-8FCE-244A35668727}" srcOrd="13" destOrd="0" presId="urn:microsoft.com/office/officeart/2005/8/layout/cycle8"/>
    <dgm:cxn modelId="{29A4B9C0-2733-45D2-8184-61B329EC1D06}" type="presParOf" srcId="{62AFCA74-B4AA-4593-A456-B5055F2021FA}" destId="{396DB14E-37B5-47D2-ACBC-21D3B2559503}" srcOrd="14" destOrd="0" presId="urn:microsoft.com/office/officeart/2005/8/layout/cycle8"/>
    <dgm:cxn modelId="{EC5DA049-F12E-47D2-9D20-BC120E3428F3}" type="presParOf" srcId="{62AFCA74-B4AA-4593-A456-B5055F2021FA}" destId="{3425C911-1A55-4ACC-A4C5-5B4F316B0AD8}" srcOrd="15" destOrd="0" presId="urn:microsoft.com/office/officeart/2005/8/layout/cycle8"/>
    <dgm:cxn modelId="{FBFC6782-9801-4B9A-9AA6-781EE07D8D5A}" type="presParOf" srcId="{62AFCA74-B4AA-4593-A456-B5055F2021FA}" destId="{9F286073-801D-460E-AF62-69BD4E72D8EC}" srcOrd="16" destOrd="0" presId="urn:microsoft.com/office/officeart/2005/8/layout/cycle8"/>
    <dgm:cxn modelId="{D79781BF-07F2-4005-9C7D-2C0DF4FFFD36}" type="presParOf" srcId="{62AFCA74-B4AA-4593-A456-B5055F2021FA}" destId="{4E6C38B6-5A18-4882-B558-8892D2F791CE}" srcOrd="17" destOrd="0" presId="urn:microsoft.com/office/officeart/2005/8/layout/cycle8"/>
    <dgm:cxn modelId="{9983350C-3ABF-4E41-B35E-B1A4FB171C7F}" type="presParOf" srcId="{62AFCA74-B4AA-4593-A456-B5055F2021FA}" destId="{798B7CDE-C7FF-46F8-8092-9E1D7953A920}" srcOrd="18" destOrd="0" presId="urn:microsoft.com/office/officeart/2005/8/layout/cycle8"/>
    <dgm:cxn modelId="{8F5C5FD2-DE89-46FB-A527-7529393B7B0B}" type="presParOf" srcId="{62AFCA74-B4AA-4593-A456-B5055F2021FA}" destId="{BD6848E3-5302-490E-A1B8-07E53A212FFA}" srcOrd="19" destOrd="0" presId="urn:microsoft.com/office/officeart/2005/8/layout/cycle8"/>
    <dgm:cxn modelId="{6EB330F1-427D-4BFD-B722-6634ECF860D3}" type="presParOf" srcId="{62AFCA74-B4AA-4593-A456-B5055F2021FA}" destId="{3F6A6A19-1F81-4FEF-A6D5-DFE8E403C04F}" srcOrd="20" destOrd="0" presId="urn:microsoft.com/office/officeart/2005/8/layout/cycle8"/>
    <dgm:cxn modelId="{24701F6B-9F89-46BA-9936-A8071D292421}" type="presParOf" srcId="{62AFCA74-B4AA-4593-A456-B5055F2021FA}" destId="{98E299B1-BED9-430D-86A1-1431D7E4937F}" srcOrd="21" destOrd="0" presId="urn:microsoft.com/office/officeart/2005/8/layout/cycle8"/>
    <dgm:cxn modelId="{759FFA37-A021-4406-A7CE-890EC0DC2C39}" type="presParOf" srcId="{62AFCA74-B4AA-4593-A456-B5055F2021FA}" destId="{F9E21083-9565-4A9C-A9F9-8914E39205B8}" srcOrd="22" destOrd="0" presId="urn:microsoft.com/office/officeart/2005/8/layout/cycle8"/>
    <dgm:cxn modelId="{461665BA-2F59-4B60-BD47-4B710A759576}" type="presParOf" srcId="{62AFCA74-B4AA-4593-A456-B5055F2021FA}" destId="{AE722D6E-5BA5-4AE8-A9ED-B195C783790D}" srcOrd="23" destOrd="0" presId="urn:microsoft.com/office/officeart/2005/8/layout/cycle8"/>
    <dgm:cxn modelId="{C0E928B4-2086-403F-82DF-CE832FE879A4}" type="presParOf" srcId="{62AFCA74-B4AA-4593-A456-B5055F2021FA}" destId="{6782C4C4-7240-4735-ABF4-4B107EAD81F5}" srcOrd="24" destOrd="0" presId="urn:microsoft.com/office/officeart/2005/8/layout/cycle8"/>
    <dgm:cxn modelId="{D5CC222C-60DC-4AE8-AE44-33DA67A4581F}" type="presParOf" srcId="{62AFCA74-B4AA-4593-A456-B5055F2021FA}" destId="{46080E7E-8E06-4383-84CC-34696C7F173F}" srcOrd="25" destOrd="0" presId="urn:microsoft.com/office/officeart/2005/8/layout/cycle8"/>
    <dgm:cxn modelId="{D758F4DF-22FF-4883-B838-6895BC626A66}" type="presParOf" srcId="{62AFCA74-B4AA-4593-A456-B5055F2021FA}" destId="{5B6EFC32-13A2-4A84-A2BB-A9A58D0054A1}" srcOrd="26" destOrd="0" presId="urn:microsoft.com/office/officeart/2005/8/layout/cycle8"/>
    <dgm:cxn modelId="{6E1DBA87-2AA1-4739-9E01-1A8C7CEB2211}" type="presParOf" srcId="{62AFCA74-B4AA-4593-A456-B5055F2021FA}" destId="{ADDB3E75-5DE2-490E-9FA2-4171AB7F5630}" srcOrd="27" destOrd="0" presId="urn:microsoft.com/office/officeart/2005/8/layout/cycle8"/>
    <dgm:cxn modelId="{6B450164-A69C-4CF9-B854-633F75AFF553}" type="presParOf" srcId="{62AFCA74-B4AA-4593-A456-B5055F2021FA}" destId="{55A6809F-0C03-4E1C-80CE-245692FB6D13}" srcOrd="28" destOrd="0" presId="urn:microsoft.com/office/officeart/2005/8/layout/cycle8"/>
    <dgm:cxn modelId="{55EFE7FF-97E4-4149-A852-E78DA768E9AB}" type="presParOf" srcId="{62AFCA74-B4AA-4593-A456-B5055F2021FA}" destId="{EB78951F-60D6-4BD0-BFDD-89F46B7F6F54}" srcOrd="29" destOrd="0" presId="urn:microsoft.com/office/officeart/2005/8/layout/cycle8"/>
    <dgm:cxn modelId="{B5B00C41-E38C-41F8-91FA-20C73D181160}" type="presParOf" srcId="{62AFCA74-B4AA-4593-A456-B5055F2021FA}" destId="{4CD04D07-C13C-43B3-BEFF-E14D3754AEA6}" srcOrd="30" destOrd="0" presId="urn:microsoft.com/office/officeart/2005/8/layout/cycle8"/>
    <dgm:cxn modelId="{A0E35EDD-DA8F-4AF1-AF0D-DB74E6B09782}" type="presParOf" srcId="{62AFCA74-B4AA-4593-A456-B5055F2021FA}" destId="{3EB2CA5A-BEF3-4B66-874D-2A251D1B9404}" srcOrd="31" destOrd="0" presId="urn:microsoft.com/office/officeart/2005/8/layout/cycle8"/>
    <dgm:cxn modelId="{929FADE9-E63A-4DF8-9192-BF515CFB3842}" type="presParOf" srcId="{62AFCA74-B4AA-4593-A456-B5055F2021FA}" destId="{627E4C71-190B-45B3-989F-F733B223C0A9}" srcOrd="32" destOrd="0" presId="urn:microsoft.com/office/officeart/2005/8/layout/cycle8"/>
    <dgm:cxn modelId="{A4CAA353-C68C-4B2E-96DF-D9A3E899799C}" type="presParOf" srcId="{62AFCA74-B4AA-4593-A456-B5055F2021FA}" destId="{38B5F1CC-E15B-48C8-8C1E-D38793FE346F}" srcOrd="33" destOrd="0" presId="urn:microsoft.com/office/officeart/2005/8/layout/cycle8"/>
    <dgm:cxn modelId="{BF23E46A-A1BA-4640-AD55-134A4C59395A}" type="presParOf" srcId="{62AFCA74-B4AA-4593-A456-B5055F2021FA}" destId="{0B8711B4-C255-47A8-85F1-934493F36766}" srcOrd="34" destOrd="0" presId="urn:microsoft.com/office/officeart/2005/8/layout/cycle8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D858076-8DD2-4F44-89E4-656A4173F519}" type="doc">
      <dgm:prSet loTypeId="urn:microsoft.com/office/officeart/2005/8/layout/bProcess2" loCatId="process" qsTypeId="urn:microsoft.com/office/officeart/2005/8/quickstyle/3d1" qsCatId="3D" csTypeId="urn:microsoft.com/office/officeart/2005/8/colors/colorful2" csCatId="colorful" phldr="1"/>
      <dgm:spPr/>
    </dgm:pt>
    <dgm:pt modelId="{0D4793B6-66A2-4532-811F-BF79945EF991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Соревнования</a:t>
          </a:r>
          <a:endParaRPr lang="ru-RU" b="1" dirty="0">
            <a:solidFill>
              <a:schemeClr val="tx1"/>
            </a:solidFill>
          </a:endParaRPr>
        </a:p>
      </dgm:t>
    </dgm:pt>
    <dgm:pt modelId="{5AFEA14C-E8E6-455C-A131-5222868FC313}" type="parTrans" cxnId="{9C6693C8-82BE-455F-8B9D-470F6EF9D4C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20F3995-9190-4DCF-9F4D-68530F324FAA}" type="sibTrans" cxnId="{9C6693C8-82BE-455F-8B9D-470F6EF9D4C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02DCA11-A030-4A8E-8C4E-BF923A154D37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Методическая разработка по формированию здорового образа жизни</a:t>
          </a:r>
          <a:endParaRPr lang="ru-RU" dirty="0">
            <a:solidFill>
              <a:schemeClr val="tx1"/>
            </a:solidFill>
          </a:endParaRPr>
        </a:p>
      </dgm:t>
    </dgm:pt>
    <dgm:pt modelId="{E54EE410-D597-4D73-B7EE-CCA2B18A5655}" type="parTrans" cxnId="{F1520D2D-A401-4E96-9FFB-EB28C7928B9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6E65D8E-5537-42E6-BE03-2D80C62F9665}" type="sibTrans" cxnId="{F1520D2D-A401-4E96-9FFB-EB28C7928B9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7727F80-0F8F-456A-A6F1-3713A78FB780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Методическое </a:t>
          </a:r>
          <a:r>
            <a:rPr lang="ru-RU" b="1" dirty="0" err="1" smtClean="0">
              <a:solidFill>
                <a:schemeClr val="tx1"/>
              </a:solidFill>
            </a:rPr>
            <a:t>портфолио</a:t>
          </a:r>
          <a:endParaRPr lang="ru-RU" dirty="0">
            <a:solidFill>
              <a:schemeClr val="tx1"/>
            </a:solidFill>
          </a:endParaRPr>
        </a:p>
      </dgm:t>
    </dgm:pt>
    <dgm:pt modelId="{6A464DE3-4B00-4741-8170-34E541BF2240}" type="parTrans" cxnId="{84B71483-3012-4E58-9AC8-D78C656C2CF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12DEFD6-9A54-4CDB-B627-9F50A95118E2}" type="sibTrans" cxnId="{84B71483-3012-4E58-9AC8-D78C656C2CF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8EB34CF-E5A8-4D23-8D30-6A287D1F7D50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Открытое занятие</a:t>
          </a:r>
          <a:endParaRPr lang="ru-RU" dirty="0">
            <a:solidFill>
              <a:schemeClr val="tx1"/>
            </a:solidFill>
          </a:endParaRPr>
        </a:p>
      </dgm:t>
    </dgm:pt>
    <dgm:pt modelId="{96DA1102-4535-46EC-8804-ADE20B95A064}" type="parTrans" cxnId="{FD89942F-A863-48C5-BE59-F1BBB4E355F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3BDA275-7555-4281-941C-35817957AFCD}" type="sibTrans" cxnId="{FD89942F-A863-48C5-BE59-F1BBB4E355F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9E41945-84B7-4BDC-BCA6-55D61064AEB9}" type="pres">
      <dgm:prSet presAssocID="{AD858076-8DD2-4F44-89E4-656A4173F519}" presName="diagram" presStyleCnt="0">
        <dgm:presLayoutVars>
          <dgm:dir/>
          <dgm:resizeHandles/>
        </dgm:presLayoutVars>
      </dgm:prSet>
      <dgm:spPr/>
    </dgm:pt>
    <dgm:pt modelId="{DC951209-1E55-4181-83C7-E81252995E04}" type="pres">
      <dgm:prSet presAssocID="{0D4793B6-66A2-4532-811F-BF79945EF991}" presName="firs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F319DF-8E2D-4011-8844-9B0558A75FD1}" type="pres">
      <dgm:prSet presAssocID="{E20F3995-9190-4DCF-9F4D-68530F324FAA}" presName="sibTrans" presStyleLbl="sibTrans2D1" presStyleIdx="0" presStyleCnt="3"/>
      <dgm:spPr/>
      <dgm:t>
        <a:bodyPr/>
        <a:lstStyle/>
        <a:p>
          <a:endParaRPr lang="ru-RU"/>
        </a:p>
      </dgm:t>
    </dgm:pt>
    <dgm:pt modelId="{3034AB75-2228-4C26-8BDC-F45C995A13FA}" type="pres">
      <dgm:prSet presAssocID="{002DCA11-A030-4A8E-8C4E-BF923A154D37}" presName="middleNode" presStyleCnt="0"/>
      <dgm:spPr/>
    </dgm:pt>
    <dgm:pt modelId="{5CDE31CF-6822-4E6E-8573-0FB47F3CA528}" type="pres">
      <dgm:prSet presAssocID="{002DCA11-A030-4A8E-8C4E-BF923A154D37}" presName="padding" presStyleLbl="node1" presStyleIdx="0" presStyleCnt="4"/>
      <dgm:spPr/>
    </dgm:pt>
    <dgm:pt modelId="{E5A9A178-4EE0-4D06-A9BB-0174A220168D}" type="pres">
      <dgm:prSet presAssocID="{002DCA11-A030-4A8E-8C4E-BF923A154D37}" presName="shape" presStyleLbl="node1" presStyleIdx="1" presStyleCnt="4" custScaleX="180268" custScaleY="1594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EF8121-96B0-444D-ADAD-8B7629B620F8}" type="pres">
      <dgm:prSet presAssocID="{F6E65D8E-5537-42E6-BE03-2D80C62F9665}" presName="sibTrans" presStyleLbl="sibTrans2D1" presStyleIdx="1" presStyleCnt="3"/>
      <dgm:spPr/>
      <dgm:t>
        <a:bodyPr/>
        <a:lstStyle/>
        <a:p>
          <a:endParaRPr lang="ru-RU"/>
        </a:p>
      </dgm:t>
    </dgm:pt>
    <dgm:pt modelId="{C2530961-FCC9-4BD0-8DC5-F5CFA553D4BE}" type="pres">
      <dgm:prSet presAssocID="{37727F80-0F8F-456A-A6F1-3713A78FB780}" presName="middleNode" presStyleCnt="0"/>
      <dgm:spPr/>
    </dgm:pt>
    <dgm:pt modelId="{B1D99877-6A58-44B0-9D17-36CDEBED034A}" type="pres">
      <dgm:prSet presAssocID="{37727F80-0F8F-456A-A6F1-3713A78FB780}" presName="padding" presStyleLbl="node1" presStyleIdx="1" presStyleCnt="4"/>
      <dgm:spPr/>
    </dgm:pt>
    <dgm:pt modelId="{1A563BFB-18C2-4B9A-B283-A84E6EECD9BF}" type="pres">
      <dgm:prSet presAssocID="{37727F80-0F8F-456A-A6F1-3713A78FB780}" presName="shape" presStyleLbl="node1" presStyleIdx="2" presStyleCnt="4" custScaleX="167995" custScaleY="1666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1BD335-E494-41CB-8C8B-D66DD1841C09}" type="pres">
      <dgm:prSet presAssocID="{812DEFD6-9A54-4CDB-B627-9F50A95118E2}" presName="sibTrans" presStyleLbl="sibTrans2D1" presStyleIdx="2" presStyleCnt="3"/>
      <dgm:spPr/>
      <dgm:t>
        <a:bodyPr/>
        <a:lstStyle/>
        <a:p>
          <a:endParaRPr lang="ru-RU"/>
        </a:p>
      </dgm:t>
    </dgm:pt>
    <dgm:pt modelId="{D70260BC-64AD-4444-A81B-FA9F06A5B464}" type="pres">
      <dgm:prSet presAssocID="{B8EB34CF-E5A8-4D23-8D30-6A287D1F7D50}" presName="las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520D2D-A401-4E96-9FFB-EB28C7928B91}" srcId="{AD858076-8DD2-4F44-89E4-656A4173F519}" destId="{002DCA11-A030-4A8E-8C4E-BF923A154D37}" srcOrd="1" destOrd="0" parTransId="{E54EE410-D597-4D73-B7EE-CCA2B18A5655}" sibTransId="{F6E65D8E-5537-42E6-BE03-2D80C62F9665}"/>
    <dgm:cxn modelId="{9C6693C8-82BE-455F-8B9D-470F6EF9D4C8}" srcId="{AD858076-8DD2-4F44-89E4-656A4173F519}" destId="{0D4793B6-66A2-4532-811F-BF79945EF991}" srcOrd="0" destOrd="0" parTransId="{5AFEA14C-E8E6-455C-A131-5222868FC313}" sibTransId="{E20F3995-9190-4DCF-9F4D-68530F324FAA}"/>
    <dgm:cxn modelId="{5436E71D-E1B9-41AE-A701-69FFC4E94455}" type="presOf" srcId="{812DEFD6-9A54-4CDB-B627-9F50A95118E2}" destId="{5C1BD335-E494-41CB-8C8B-D66DD1841C09}" srcOrd="0" destOrd="0" presId="urn:microsoft.com/office/officeart/2005/8/layout/bProcess2"/>
    <dgm:cxn modelId="{B17FB221-C9A8-4615-BA1D-671263EE8BDE}" type="presOf" srcId="{B8EB34CF-E5A8-4D23-8D30-6A287D1F7D50}" destId="{D70260BC-64AD-4444-A81B-FA9F06A5B464}" srcOrd="0" destOrd="0" presId="urn:microsoft.com/office/officeart/2005/8/layout/bProcess2"/>
    <dgm:cxn modelId="{F8B5D1EC-E88F-4DBB-8042-6A4952619B51}" type="presOf" srcId="{E20F3995-9190-4DCF-9F4D-68530F324FAA}" destId="{B5F319DF-8E2D-4011-8844-9B0558A75FD1}" srcOrd="0" destOrd="0" presId="urn:microsoft.com/office/officeart/2005/8/layout/bProcess2"/>
    <dgm:cxn modelId="{035145A0-F57C-4F6B-A3A8-FF4C6F835D8D}" type="presOf" srcId="{37727F80-0F8F-456A-A6F1-3713A78FB780}" destId="{1A563BFB-18C2-4B9A-B283-A84E6EECD9BF}" srcOrd="0" destOrd="0" presId="urn:microsoft.com/office/officeart/2005/8/layout/bProcess2"/>
    <dgm:cxn modelId="{B987456F-8E0F-4C4A-91CE-E0405D25B632}" type="presOf" srcId="{F6E65D8E-5537-42E6-BE03-2D80C62F9665}" destId="{9BEF8121-96B0-444D-ADAD-8B7629B620F8}" srcOrd="0" destOrd="0" presId="urn:microsoft.com/office/officeart/2005/8/layout/bProcess2"/>
    <dgm:cxn modelId="{E287C488-800C-4C8C-A4CF-3A6BCF1F0AF1}" type="presOf" srcId="{AD858076-8DD2-4F44-89E4-656A4173F519}" destId="{49E41945-84B7-4BDC-BCA6-55D61064AEB9}" srcOrd="0" destOrd="0" presId="urn:microsoft.com/office/officeart/2005/8/layout/bProcess2"/>
    <dgm:cxn modelId="{84B71483-3012-4E58-9AC8-D78C656C2CFD}" srcId="{AD858076-8DD2-4F44-89E4-656A4173F519}" destId="{37727F80-0F8F-456A-A6F1-3713A78FB780}" srcOrd="2" destOrd="0" parTransId="{6A464DE3-4B00-4741-8170-34E541BF2240}" sibTransId="{812DEFD6-9A54-4CDB-B627-9F50A95118E2}"/>
    <dgm:cxn modelId="{DDC7C138-238E-44A3-957F-66BF05E0D141}" type="presOf" srcId="{002DCA11-A030-4A8E-8C4E-BF923A154D37}" destId="{E5A9A178-4EE0-4D06-A9BB-0174A220168D}" srcOrd="0" destOrd="0" presId="urn:microsoft.com/office/officeart/2005/8/layout/bProcess2"/>
    <dgm:cxn modelId="{8B260CF8-AB1B-4C6C-B4AB-C894747A0633}" type="presOf" srcId="{0D4793B6-66A2-4532-811F-BF79945EF991}" destId="{DC951209-1E55-4181-83C7-E81252995E04}" srcOrd="0" destOrd="0" presId="urn:microsoft.com/office/officeart/2005/8/layout/bProcess2"/>
    <dgm:cxn modelId="{FD89942F-A863-48C5-BE59-F1BBB4E355F8}" srcId="{AD858076-8DD2-4F44-89E4-656A4173F519}" destId="{B8EB34CF-E5A8-4D23-8D30-6A287D1F7D50}" srcOrd="3" destOrd="0" parTransId="{96DA1102-4535-46EC-8804-ADE20B95A064}" sibTransId="{B3BDA275-7555-4281-941C-35817957AFCD}"/>
    <dgm:cxn modelId="{9D99D1F9-96CF-44DC-B6AC-EA472397CF5D}" type="presParOf" srcId="{49E41945-84B7-4BDC-BCA6-55D61064AEB9}" destId="{DC951209-1E55-4181-83C7-E81252995E04}" srcOrd="0" destOrd="0" presId="urn:microsoft.com/office/officeart/2005/8/layout/bProcess2"/>
    <dgm:cxn modelId="{756AAD38-B12F-4195-9FFE-0CC5C7535CC1}" type="presParOf" srcId="{49E41945-84B7-4BDC-BCA6-55D61064AEB9}" destId="{B5F319DF-8E2D-4011-8844-9B0558A75FD1}" srcOrd="1" destOrd="0" presId="urn:microsoft.com/office/officeart/2005/8/layout/bProcess2"/>
    <dgm:cxn modelId="{4F59EFF1-B1CA-4C1A-B002-33207D1A7B7D}" type="presParOf" srcId="{49E41945-84B7-4BDC-BCA6-55D61064AEB9}" destId="{3034AB75-2228-4C26-8BDC-F45C995A13FA}" srcOrd="2" destOrd="0" presId="urn:microsoft.com/office/officeart/2005/8/layout/bProcess2"/>
    <dgm:cxn modelId="{E9AD8713-EBF3-48C7-95CE-04D30E407ABC}" type="presParOf" srcId="{3034AB75-2228-4C26-8BDC-F45C995A13FA}" destId="{5CDE31CF-6822-4E6E-8573-0FB47F3CA528}" srcOrd="0" destOrd="0" presId="urn:microsoft.com/office/officeart/2005/8/layout/bProcess2"/>
    <dgm:cxn modelId="{ED0DEE4E-97F4-42C4-AAF0-84839F637362}" type="presParOf" srcId="{3034AB75-2228-4C26-8BDC-F45C995A13FA}" destId="{E5A9A178-4EE0-4D06-A9BB-0174A220168D}" srcOrd="1" destOrd="0" presId="urn:microsoft.com/office/officeart/2005/8/layout/bProcess2"/>
    <dgm:cxn modelId="{04BA7DE7-2DEC-4928-B0BA-CFC197FCBECB}" type="presParOf" srcId="{49E41945-84B7-4BDC-BCA6-55D61064AEB9}" destId="{9BEF8121-96B0-444D-ADAD-8B7629B620F8}" srcOrd="3" destOrd="0" presId="urn:microsoft.com/office/officeart/2005/8/layout/bProcess2"/>
    <dgm:cxn modelId="{F63F4D7C-43E0-489F-8B98-5793C8F9F453}" type="presParOf" srcId="{49E41945-84B7-4BDC-BCA6-55D61064AEB9}" destId="{C2530961-FCC9-4BD0-8DC5-F5CFA553D4BE}" srcOrd="4" destOrd="0" presId="urn:microsoft.com/office/officeart/2005/8/layout/bProcess2"/>
    <dgm:cxn modelId="{3478669E-73B1-4787-A013-A28201917B58}" type="presParOf" srcId="{C2530961-FCC9-4BD0-8DC5-F5CFA553D4BE}" destId="{B1D99877-6A58-44B0-9D17-36CDEBED034A}" srcOrd="0" destOrd="0" presId="urn:microsoft.com/office/officeart/2005/8/layout/bProcess2"/>
    <dgm:cxn modelId="{7B62D7CD-02FA-4D5A-82FE-133AD2EE4FE4}" type="presParOf" srcId="{C2530961-FCC9-4BD0-8DC5-F5CFA553D4BE}" destId="{1A563BFB-18C2-4B9A-B283-A84E6EECD9BF}" srcOrd="1" destOrd="0" presId="urn:microsoft.com/office/officeart/2005/8/layout/bProcess2"/>
    <dgm:cxn modelId="{A92CFB1D-5198-47D9-B3A9-00A7B9237F54}" type="presParOf" srcId="{49E41945-84B7-4BDC-BCA6-55D61064AEB9}" destId="{5C1BD335-E494-41CB-8C8B-D66DD1841C09}" srcOrd="5" destOrd="0" presId="urn:microsoft.com/office/officeart/2005/8/layout/bProcess2"/>
    <dgm:cxn modelId="{B6676F5C-ED94-4A3D-B73B-EC78D420FEEB}" type="presParOf" srcId="{49E41945-84B7-4BDC-BCA6-55D61064AEB9}" destId="{D70260BC-64AD-4444-A81B-FA9F06A5B464}" srcOrd="6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42A9B7-B964-4CBE-BB45-2690464754DE}">
      <dsp:nvSpPr>
        <dsp:cNvPr id="0" name=""/>
        <dsp:cNvSpPr/>
      </dsp:nvSpPr>
      <dsp:spPr>
        <a:xfrm>
          <a:off x="0" y="682624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</a:rPr>
            <a:t>Совершенствование работы по повышению квалификации педагогических работников ДОО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0" y="682624"/>
        <a:ext cx="2571749" cy="1543050"/>
      </dsp:txXfrm>
    </dsp:sp>
    <dsp:sp modelId="{2C1AC9A2-8009-4AB0-83FE-81CA3E391DB4}">
      <dsp:nvSpPr>
        <dsp:cNvPr id="0" name=""/>
        <dsp:cNvSpPr/>
      </dsp:nvSpPr>
      <dsp:spPr>
        <a:xfrm>
          <a:off x="2828925" y="682624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-5040797"/>
                <a:satOff val="2192"/>
                <a:lumOff val="637"/>
                <a:alphaOff val="0"/>
                <a:shade val="60000"/>
              </a:schemeClr>
            </a:gs>
            <a:gs pos="33000">
              <a:schemeClr val="accent2">
                <a:hueOff val="-5040797"/>
                <a:satOff val="2192"/>
                <a:lumOff val="637"/>
                <a:alphaOff val="0"/>
                <a:tint val="86500"/>
              </a:schemeClr>
            </a:gs>
            <a:gs pos="46750">
              <a:schemeClr val="accent2">
                <a:hueOff val="-5040797"/>
                <a:satOff val="2192"/>
                <a:lumOff val="637"/>
                <a:alphaOff val="0"/>
                <a:tint val="71000"/>
                <a:satMod val="112000"/>
              </a:schemeClr>
            </a:gs>
            <a:gs pos="53000">
              <a:schemeClr val="accent2">
                <a:hueOff val="-5040797"/>
                <a:satOff val="2192"/>
                <a:lumOff val="637"/>
                <a:alphaOff val="0"/>
                <a:tint val="71000"/>
                <a:satMod val="112000"/>
              </a:schemeClr>
            </a:gs>
            <a:gs pos="68000">
              <a:schemeClr val="accent2">
                <a:hueOff val="-5040797"/>
                <a:satOff val="2192"/>
                <a:lumOff val="637"/>
                <a:alphaOff val="0"/>
                <a:tint val="86000"/>
              </a:schemeClr>
            </a:gs>
            <a:gs pos="100000">
              <a:schemeClr val="accent2">
                <a:hueOff val="-5040797"/>
                <a:satOff val="2192"/>
                <a:lumOff val="637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</a:rPr>
            <a:t>Методическая поддержка молодых педагогов, работа наставников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2828925" y="682624"/>
        <a:ext cx="2571749" cy="1543050"/>
      </dsp:txXfrm>
    </dsp:sp>
    <dsp:sp modelId="{D55FA839-D9D0-4036-89DE-1B731E6F951B}">
      <dsp:nvSpPr>
        <dsp:cNvPr id="0" name=""/>
        <dsp:cNvSpPr/>
      </dsp:nvSpPr>
      <dsp:spPr>
        <a:xfrm>
          <a:off x="5657849" y="682624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-10081593"/>
                <a:satOff val="4384"/>
                <a:lumOff val="1275"/>
                <a:alphaOff val="0"/>
                <a:shade val="60000"/>
              </a:schemeClr>
            </a:gs>
            <a:gs pos="33000">
              <a:schemeClr val="accent2">
                <a:hueOff val="-10081593"/>
                <a:satOff val="4384"/>
                <a:lumOff val="1275"/>
                <a:alphaOff val="0"/>
                <a:tint val="86500"/>
              </a:schemeClr>
            </a:gs>
            <a:gs pos="46750">
              <a:schemeClr val="accent2">
                <a:hueOff val="-10081593"/>
                <a:satOff val="4384"/>
                <a:lumOff val="1275"/>
                <a:alphaOff val="0"/>
                <a:tint val="71000"/>
                <a:satMod val="112000"/>
              </a:schemeClr>
            </a:gs>
            <a:gs pos="53000">
              <a:schemeClr val="accent2">
                <a:hueOff val="-10081593"/>
                <a:satOff val="4384"/>
                <a:lumOff val="1275"/>
                <a:alphaOff val="0"/>
                <a:tint val="71000"/>
                <a:satMod val="112000"/>
              </a:schemeClr>
            </a:gs>
            <a:gs pos="68000">
              <a:schemeClr val="accent2">
                <a:hueOff val="-10081593"/>
                <a:satOff val="4384"/>
                <a:lumOff val="1275"/>
                <a:alphaOff val="0"/>
                <a:tint val="86000"/>
              </a:schemeClr>
            </a:gs>
            <a:gs pos="100000">
              <a:schemeClr val="accent2">
                <a:hueOff val="-10081593"/>
                <a:satOff val="4384"/>
                <a:lumOff val="1275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</a:rPr>
            <a:t>Методическое обеспечение методического кабинета  для осуществления педагогической деятельности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5657849" y="682624"/>
        <a:ext cx="2571749" cy="1543050"/>
      </dsp:txXfrm>
    </dsp:sp>
    <dsp:sp modelId="{E34263A8-4A86-4CA4-B685-14E61D5A9DB4}">
      <dsp:nvSpPr>
        <dsp:cNvPr id="0" name=""/>
        <dsp:cNvSpPr/>
      </dsp:nvSpPr>
      <dsp:spPr>
        <a:xfrm>
          <a:off x="1414462" y="2482850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-15122390"/>
                <a:satOff val="6577"/>
                <a:lumOff val="1912"/>
                <a:alphaOff val="0"/>
                <a:shade val="60000"/>
              </a:schemeClr>
            </a:gs>
            <a:gs pos="33000">
              <a:schemeClr val="accent2">
                <a:hueOff val="-15122390"/>
                <a:satOff val="6577"/>
                <a:lumOff val="1912"/>
                <a:alphaOff val="0"/>
                <a:tint val="86500"/>
              </a:schemeClr>
            </a:gs>
            <a:gs pos="46750">
              <a:schemeClr val="accent2">
                <a:hueOff val="-15122390"/>
                <a:satOff val="6577"/>
                <a:lumOff val="1912"/>
                <a:alphaOff val="0"/>
                <a:tint val="71000"/>
                <a:satMod val="112000"/>
              </a:schemeClr>
            </a:gs>
            <a:gs pos="53000">
              <a:schemeClr val="accent2">
                <a:hueOff val="-15122390"/>
                <a:satOff val="6577"/>
                <a:lumOff val="1912"/>
                <a:alphaOff val="0"/>
                <a:tint val="71000"/>
                <a:satMod val="112000"/>
              </a:schemeClr>
            </a:gs>
            <a:gs pos="68000">
              <a:schemeClr val="accent2">
                <a:hueOff val="-15122390"/>
                <a:satOff val="6577"/>
                <a:lumOff val="1912"/>
                <a:alphaOff val="0"/>
                <a:tint val="86000"/>
              </a:schemeClr>
            </a:gs>
            <a:gs pos="100000">
              <a:schemeClr val="accent2">
                <a:hueOff val="-15122390"/>
                <a:satOff val="6577"/>
                <a:lumOff val="1912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700" kern="1200" dirty="0" smtClean="0">
              <a:solidFill>
                <a:schemeClr val="tx1"/>
              </a:solidFill>
            </a:rPr>
            <a:t>Распространение педагогического опыта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>
            <a:solidFill>
              <a:schemeClr val="tx1"/>
            </a:solidFill>
          </a:endParaRPr>
        </a:p>
      </dsp:txBody>
      <dsp:txXfrm>
        <a:off x="1414462" y="2482850"/>
        <a:ext cx="2571749" cy="1543050"/>
      </dsp:txXfrm>
    </dsp:sp>
    <dsp:sp modelId="{D163E0AF-0958-4C13-9B27-6032A201ECA4}">
      <dsp:nvSpPr>
        <dsp:cNvPr id="0" name=""/>
        <dsp:cNvSpPr/>
      </dsp:nvSpPr>
      <dsp:spPr>
        <a:xfrm>
          <a:off x="4243387" y="2482850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-20163186"/>
                <a:satOff val="8769"/>
                <a:lumOff val="2550"/>
                <a:alphaOff val="0"/>
                <a:shade val="60000"/>
              </a:schemeClr>
            </a:gs>
            <a:gs pos="33000">
              <a:schemeClr val="accent2">
                <a:hueOff val="-20163186"/>
                <a:satOff val="8769"/>
                <a:lumOff val="2550"/>
                <a:alphaOff val="0"/>
                <a:tint val="86500"/>
              </a:schemeClr>
            </a:gs>
            <a:gs pos="46750">
              <a:schemeClr val="accent2">
                <a:hueOff val="-20163186"/>
                <a:satOff val="8769"/>
                <a:lumOff val="2550"/>
                <a:alphaOff val="0"/>
                <a:tint val="71000"/>
                <a:satMod val="112000"/>
              </a:schemeClr>
            </a:gs>
            <a:gs pos="53000">
              <a:schemeClr val="accent2">
                <a:hueOff val="-20163186"/>
                <a:satOff val="8769"/>
                <a:lumOff val="2550"/>
                <a:alphaOff val="0"/>
                <a:tint val="71000"/>
                <a:satMod val="112000"/>
              </a:schemeClr>
            </a:gs>
            <a:gs pos="68000">
              <a:schemeClr val="accent2">
                <a:hueOff val="-20163186"/>
                <a:satOff val="8769"/>
                <a:lumOff val="2550"/>
                <a:alphaOff val="0"/>
                <a:tint val="86000"/>
              </a:schemeClr>
            </a:gs>
            <a:gs pos="100000">
              <a:schemeClr val="accent2">
                <a:hueOff val="-20163186"/>
                <a:satOff val="8769"/>
                <a:lumOff val="255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</a:rPr>
            <a:t>Реализация инновационных проектов и программ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4243387" y="2482850"/>
        <a:ext cx="2571749" cy="1543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EB4C3C-6798-4BAB-AADA-131A2765105D}">
      <dsp:nvSpPr>
        <dsp:cNvPr id="0" name=""/>
        <dsp:cNvSpPr/>
      </dsp:nvSpPr>
      <dsp:spPr>
        <a:xfrm>
          <a:off x="3116721" y="374762"/>
          <a:ext cx="5160660" cy="5160660"/>
        </a:xfrm>
        <a:prstGeom prst="pie">
          <a:avLst>
            <a:gd name="adj1" fmla="val 16200000"/>
            <a:gd name="adj2" fmla="val 19285716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0000" tIns="25400" rIns="1800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/>
            <a:t>педаго-гичес-кий</a:t>
          </a:r>
          <a:r>
            <a:rPr lang="ru-RU" sz="2000" kern="1200" dirty="0" smtClean="0"/>
            <a:t> совет</a:t>
          </a:r>
          <a:endParaRPr lang="ru-RU" sz="2000" kern="1200" dirty="0"/>
        </a:p>
      </dsp:txBody>
      <dsp:txXfrm>
        <a:off x="5827911" y="853966"/>
        <a:ext cx="1228728" cy="982983"/>
      </dsp:txXfrm>
    </dsp:sp>
    <dsp:sp modelId="{ADA357D2-E98F-4446-B7DB-C092E6CADBEE}">
      <dsp:nvSpPr>
        <dsp:cNvPr id="0" name=""/>
        <dsp:cNvSpPr/>
      </dsp:nvSpPr>
      <dsp:spPr>
        <a:xfrm>
          <a:off x="3183072" y="457701"/>
          <a:ext cx="5160660" cy="5160660"/>
        </a:xfrm>
        <a:prstGeom prst="pie">
          <a:avLst>
            <a:gd name="adj1" fmla="val 19285716"/>
            <a:gd name="adj2" fmla="val 771428"/>
          </a:avLst>
        </a:prstGeom>
        <a:solidFill>
          <a:schemeClr val="accent2">
            <a:hueOff val="-3360531"/>
            <a:satOff val="1461"/>
            <a:lumOff val="42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школа молодого воспитателя</a:t>
          </a:r>
          <a:endParaRPr lang="ru-RU" sz="2000" kern="1200" dirty="0"/>
        </a:p>
      </dsp:txBody>
      <dsp:txXfrm>
        <a:off x="6688021" y="2328441"/>
        <a:ext cx="1413038" cy="860110"/>
      </dsp:txXfrm>
    </dsp:sp>
    <dsp:sp modelId="{CEC4C262-82F7-4A94-9B5B-5DB9CA628B8F}">
      <dsp:nvSpPr>
        <dsp:cNvPr id="0" name=""/>
        <dsp:cNvSpPr/>
      </dsp:nvSpPr>
      <dsp:spPr>
        <a:xfrm>
          <a:off x="3159112" y="562143"/>
          <a:ext cx="5160660" cy="5160660"/>
        </a:xfrm>
        <a:prstGeom prst="pie">
          <a:avLst>
            <a:gd name="adj1" fmla="val 771428"/>
            <a:gd name="adj2" fmla="val 3857143"/>
          </a:avLst>
        </a:prstGeom>
        <a:solidFill>
          <a:schemeClr val="accent2">
            <a:hueOff val="-6721062"/>
            <a:satOff val="2923"/>
            <a:lumOff val="85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аукцион </a:t>
          </a:r>
          <a:r>
            <a:rPr lang="ru-RU" sz="2000" kern="1200" dirty="0" err="1" smtClean="0"/>
            <a:t>педагоги-ческих</a:t>
          </a:r>
          <a:r>
            <a:rPr lang="ru-RU" sz="2000" kern="1200" dirty="0" smtClean="0"/>
            <a:t> идей</a:t>
          </a:r>
          <a:endParaRPr lang="ru-RU" sz="2000" kern="1200" dirty="0"/>
        </a:p>
      </dsp:txBody>
      <dsp:txXfrm>
        <a:off x="6472993" y="3618606"/>
        <a:ext cx="1228728" cy="952264"/>
      </dsp:txXfrm>
    </dsp:sp>
    <dsp:sp modelId="{EE461F5B-0CA5-4AAD-A271-D9C03C1A1FCA}">
      <dsp:nvSpPr>
        <dsp:cNvPr id="0" name=""/>
        <dsp:cNvSpPr/>
      </dsp:nvSpPr>
      <dsp:spPr>
        <a:xfrm>
          <a:off x="3063271" y="608220"/>
          <a:ext cx="5160660" cy="5160660"/>
        </a:xfrm>
        <a:prstGeom prst="pie">
          <a:avLst>
            <a:gd name="adj1" fmla="val 3857226"/>
            <a:gd name="adj2" fmla="val 6942858"/>
          </a:avLst>
        </a:prstGeom>
        <a:solidFill>
          <a:schemeClr val="accent2">
            <a:hueOff val="-10081593"/>
            <a:satOff val="4384"/>
            <a:lumOff val="127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/>
            <a:t>творчес-кие</a:t>
          </a:r>
          <a:r>
            <a:rPr lang="ru-RU" sz="2000" kern="1200" dirty="0" smtClean="0"/>
            <a:t> группы</a:t>
          </a:r>
          <a:endParaRPr lang="ru-RU" sz="2000" kern="1200" dirty="0"/>
        </a:p>
      </dsp:txBody>
      <dsp:txXfrm>
        <a:off x="5044596" y="4663025"/>
        <a:ext cx="1198010" cy="860110"/>
      </dsp:txXfrm>
    </dsp:sp>
    <dsp:sp modelId="{9F286073-801D-460E-AF62-69BD4E72D8EC}">
      <dsp:nvSpPr>
        <dsp:cNvPr id="0" name=""/>
        <dsp:cNvSpPr/>
      </dsp:nvSpPr>
      <dsp:spPr>
        <a:xfrm>
          <a:off x="2967430" y="562143"/>
          <a:ext cx="5160660" cy="5160660"/>
        </a:xfrm>
        <a:prstGeom prst="pie">
          <a:avLst>
            <a:gd name="adj1" fmla="val 6942858"/>
            <a:gd name="adj2" fmla="val 10028574"/>
          </a:avLst>
        </a:prstGeom>
        <a:solidFill>
          <a:schemeClr val="accent2">
            <a:hueOff val="-13442124"/>
            <a:satOff val="5846"/>
            <a:lumOff val="170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смотры-конкурсы</a:t>
          </a:r>
          <a:endParaRPr lang="ru-RU" sz="2000" kern="1200" dirty="0"/>
        </a:p>
      </dsp:txBody>
      <dsp:txXfrm>
        <a:off x="3585481" y="3618606"/>
        <a:ext cx="1228728" cy="952264"/>
      </dsp:txXfrm>
    </dsp:sp>
    <dsp:sp modelId="{3F6A6A19-1F81-4FEF-A6D5-DFE8E403C04F}">
      <dsp:nvSpPr>
        <dsp:cNvPr id="0" name=""/>
        <dsp:cNvSpPr/>
      </dsp:nvSpPr>
      <dsp:spPr>
        <a:xfrm>
          <a:off x="2943470" y="457701"/>
          <a:ext cx="5160660" cy="5160660"/>
        </a:xfrm>
        <a:prstGeom prst="pie">
          <a:avLst>
            <a:gd name="adj1" fmla="val 10028574"/>
            <a:gd name="adj2" fmla="val 13114284"/>
          </a:avLst>
        </a:prstGeom>
        <a:solidFill>
          <a:schemeClr val="accent2">
            <a:hueOff val="-16802655"/>
            <a:satOff val="7307"/>
            <a:lumOff val="212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семинары</a:t>
          </a:r>
          <a:endParaRPr lang="ru-RU" sz="2000" kern="1200" dirty="0"/>
        </a:p>
      </dsp:txBody>
      <dsp:txXfrm>
        <a:off x="3186144" y="2328441"/>
        <a:ext cx="1413038" cy="860110"/>
      </dsp:txXfrm>
    </dsp:sp>
    <dsp:sp modelId="{6782C4C4-7240-4735-ABF4-4B107EAD81F5}">
      <dsp:nvSpPr>
        <dsp:cNvPr id="0" name=""/>
        <dsp:cNvSpPr/>
      </dsp:nvSpPr>
      <dsp:spPr>
        <a:xfrm>
          <a:off x="3009821" y="374762"/>
          <a:ext cx="5160660" cy="5160660"/>
        </a:xfrm>
        <a:prstGeom prst="pie">
          <a:avLst>
            <a:gd name="adj1" fmla="val 13114284"/>
            <a:gd name="adj2" fmla="val 16200000"/>
          </a:avLst>
        </a:prstGeom>
        <a:solidFill>
          <a:schemeClr val="accent2">
            <a:hueOff val="-20163186"/>
            <a:satOff val="8769"/>
            <a:lumOff val="255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круглый стол</a:t>
          </a:r>
          <a:endParaRPr lang="ru-RU" sz="2000" kern="1200" dirty="0"/>
        </a:p>
      </dsp:txBody>
      <dsp:txXfrm>
        <a:off x="4230563" y="853966"/>
        <a:ext cx="1228728" cy="982983"/>
      </dsp:txXfrm>
    </dsp:sp>
    <dsp:sp modelId="{55A6809F-0C03-4E1C-80CE-245692FB6D13}">
      <dsp:nvSpPr>
        <dsp:cNvPr id="0" name=""/>
        <dsp:cNvSpPr/>
      </dsp:nvSpPr>
      <dsp:spPr>
        <a:xfrm>
          <a:off x="2796994" y="55292"/>
          <a:ext cx="5799599" cy="5799599"/>
        </a:xfrm>
        <a:prstGeom prst="circularArrow">
          <a:avLst>
            <a:gd name="adj1" fmla="val 5085"/>
            <a:gd name="adj2" fmla="val 327528"/>
            <a:gd name="adj3" fmla="val 18957827"/>
            <a:gd name="adj4" fmla="val 16200343"/>
            <a:gd name="adj5" fmla="val 593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B78951F-60D6-4BD0-BFDD-89F46B7F6F54}">
      <dsp:nvSpPr>
        <dsp:cNvPr id="0" name=""/>
        <dsp:cNvSpPr/>
      </dsp:nvSpPr>
      <dsp:spPr>
        <a:xfrm>
          <a:off x="2863763" y="138599"/>
          <a:ext cx="5799599" cy="5799599"/>
        </a:xfrm>
        <a:prstGeom prst="circularArrow">
          <a:avLst>
            <a:gd name="adj1" fmla="val 5085"/>
            <a:gd name="adj2" fmla="val 327528"/>
            <a:gd name="adj3" fmla="val 443744"/>
            <a:gd name="adj4" fmla="val 19285776"/>
            <a:gd name="adj5" fmla="val 5932"/>
          </a:avLst>
        </a:prstGeom>
        <a:solidFill>
          <a:schemeClr val="accent2">
            <a:hueOff val="-3360531"/>
            <a:satOff val="1461"/>
            <a:lumOff val="425"/>
            <a:alphaOff val="0"/>
          </a:schemeClr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CD04D07-C13C-43B3-BEFF-E14D3754AEA6}">
      <dsp:nvSpPr>
        <dsp:cNvPr id="0" name=""/>
        <dsp:cNvSpPr/>
      </dsp:nvSpPr>
      <dsp:spPr>
        <a:xfrm>
          <a:off x="2839717" y="242798"/>
          <a:ext cx="5799599" cy="5799599"/>
        </a:xfrm>
        <a:prstGeom prst="circularArrow">
          <a:avLst>
            <a:gd name="adj1" fmla="val 5085"/>
            <a:gd name="adj2" fmla="val 327528"/>
            <a:gd name="adj3" fmla="val 3529100"/>
            <a:gd name="adj4" fmla="val 770764"/>
            <a:gd name="adj5" fmla="val 5932"/>
          </a:avLst>
        </a:prstGeom>
        <a:solidFill>
          <a:schemeClr val="accent2">
            <a:hueOff val="-6721062"/>
            <a:satOff val="2923"/>
            <a:lumOff val="850"/>
            <a:alphaOff val="0"/>
          </a:schemeClr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EB2CA5A-BEF3-4B66-874D-2A251D1B9404}">
      <dsp:nvSpPr>
        <dsp:cNvPr id="0" name=""/>
        <dsp:cNvSpPr/>
      </dsp:nvSpPr>
      <dsp:spPr>
        <a:xfrm>
          <a:off x="2743802" y="288616"/>
          <a:ext cx="5799599" cy="5799599"/>
        </a:xfrm>
        <a:prstGeom prst="circularArrow">
          <a:avLst>
            <a:gd name="adj1" fmla="val 5085"/>
            <a:gd name="adj2" fmla="val 327528"/>
            <a:gd name="adj3" fmla="val 6615046"/>
            <a:gd name="adj4" fmla="val 3857426"/>
            <a:gd name="adj5" fmla="val 5932"/>
          </a:avLst>
        </a:prstGeom>
        <a:solidFill>
          <a:schemeClr val="accent2">
            <a:hueOff val="-10081593"/>
            <a:satOff val="4384"/>
            <a:lumOff val="1275"/>
            <a:alphaOff val="0"/>
          </a:schemeClr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27E4C71-190B-45B3-989F-F733B223C0A9}">
      <dsp:nvSpPr>
        <dsp:cNvPr id="0" name=""/>
        <dsp:cNvSpPr/>
      </dsp:nvSpPr>
      <dsp:spPr>
        <a:xfrm>
          <a:off x="2647886" y="242798"/>
          <a:ext cx="5799599" cy="5799599"/>
        </a:xfrm>
        <a:prstGeom prst="circularArrow">
          <a:avLst>
            <a:gd name="adj1" fmla="val 5085"/>
            <a:gd name="adj2" fmla="val 327528"/>
            <a:gd name="adj3" fmla="val 9701707"/>
            <a:gd name="adj4" fmla="val 6943371"/>
            <a:gd name="adj5" fmla="val 5932"/>
          </a:avLst>
        </a:prstGeom>
        <a:solidFill>
          <a:schemeClr val="accent2">
            <a:hueOff val="-13442124"/>
            <a:satOff val="5846"/>
            <a:lumOff val="1700"/>
            <a:alphaOff val="0"/>
          </a:schemeClr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8B5F1CC-E15B-48C8-8C1E-D38793FE346F}">
      <dsp:nvSpPr>
        <dsp:cNvPr id="0" name=""/>
        <dsp:cNvSpPr/>
      </dsp:nvSpPr>
      <dsp:spPr>
        <a:xfrm>
          <a:off x="2623840" y="138599"/>
          <a:ext cx="5799599" cy="5799599"/>
        </a:xfrm>
        <a:prstGeom prst="circularArrow">
          <a:avLst>
            <a:gd name="adj1" fmla="val 5085"/>
            <a:gd name="adj2" fmla="val 327528"/>
            <a:gd name="adj3" fmla="val 12786695"/>
            <a:gd name="adj4" fmla="val 10028727"/>
            <a:gd name="adj5" fmla="val 5932"/>
          </a:avLst>
        </a:prstGeom>
        <a:solidFill>
          <a:schemeClr val="accent2">
            <a:hueOff val="-16802655"/>
            <a:satOff val="7307"/>
            <a:lumOff val="2125"/>
            <a:alphaOff val="0"/>
          </a:schemeClr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B8711B4-C255-47A8-85F1-934493F36766}">
      <dsp:nvSpPr>
        <dsp:cNvPr id="0" name=""/>
        <dsp:cNvSpPr/>
      </dsp:nvSpPr>
      <dsp:spPr>
        <a:xfrm>
          <a:off x="2690609" y="55292"/>
          <a:ext cx="5799599" cy="5799599"/>
        </a:xfrm>
        <a:prstGeom prst="circularArrow">
          <a:avLst>
            <a:gd name="adj1" fmla="val 5085"/>
            <a:gd name="adj2" fmla="val 327528"/>
            <a:gd name="adj3" fmla="val 15872129"/>
            <a:gd name="adj4" fmla="val 13114645"/>
            <a:gd name="adj5" fmla="val 5932"/>
          </a:avLst>
        </a:prstGeom>
        <a:solidFill>
          <a:schemeClr val="accent2">
            <a:hueOff val="-20163186"/>
            <a:satOff val="8769"/>
            <a:lumOff val="2550"/>
            <a:alphaOff val="0"/>
          </a:schemeClr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951209-1E55-4181-83C7-E81252995E04}">
      <dsp:nvSpPr>
        <dsp:cNvPr id="0" name=""/>
        <dsp:cNvSpPr/>
      </dsp:nvSpPr>
      <dsp:spPr>
        <a:xfrm>
          <a:off x="1295717" y="104787"/>
          <a:ext cx="2146096" cy="2146096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</a:rPr>
            <a:t>Соревнования</a:t>
          </a:r>
          <a:endParaRPr lang="ru-RU" sz="1700" b="1" kern="1200" dirty="0">
            <a:solidFill>
              <a:schemeClr val="tx1"/>
            </a:solidFill>
          </a:endParaRPr>
        </a:p>
      </dsp:txBody>
      <dsp:txXfrm>
        <a:off x="1610005" y="419075"/>
        <a:ext cx="1517520" cy="1517520"/>
      </dsp:txXfrm>
    </dsp:sp>
    <dsp:sp modelId="{B5F319DF-8E2D-4011-8844-9B0558A75FD1}">
      <dsp:nvSpPr>
        <dsp:cNvPr id="0" name=""/>
        <dsp:cNvSpPr/>
      </dsp:nvSpPr>
      <dsp:spPr>
        <a:xfrm rot="10800000">
          <a:off x="1993198" y="2438667"/>
          <a:ext cx="751133" cy="398100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5A9A178-4EE0-4D06-A9BB-0174A220168D}">
      <dsp:nvSpPr>
        <dsp:cNvPr id="0" name=""/>
        <dsp:cNvSpPr/>
      </dsp:nvSpPr>
      <dsp:spPr>
        <a:xfrm>
          <a:off x="1078545" y="3002017"/>
          <a:ext cx="2580439" cy="2282670"/>
        </a:xfrm>
        <a:prstGeom prst="ellipse">
          <a:avLst/>
        </a:prstGeom>
        <a:gradFill rotWithShape="0">
          <a:gsLst>
            <a:gs pos="0">
              <a:schemeClr val="accent2">
                <a:hueOff val="-6721062"/>
                <a:satOff val="2923"/>
                <a:lumOff val="850"/>
                <a:alphaOff val="0"/>
                <a:shade val="60000"/>
              </a:schemeClr>
            </a:gs>
            <a:gs pos="33000">
              <a:schemeClr val="accent2">
                <a:hueOff val="-6721062"/>
                <a:satOff val="2923"/>
                <a:lumOff val="850"/>
                <a:alphaOff val="0"/>
                <a:tint val="86500"/>
              </a:schemeClr>
            </a:gs>
            <a:gs pos="46750">
              <a:schemeClr val="accent2">
                <a:hueOff val="-6721062"/>
                <a:satOff val="2923"/>
                <a:lumOff val="850"/>
                <a:alphaOff val="0"/>
                <a:tint val="71000"/>
                <a:satMod val="112000"/>
              </a:schemeClr>
            </a:gs>
            <a:gs pos="53000">
              <a:schemeClr val="accent2">
                <a:hueOff val="-6721062"/>
                <a:satOff val="2923"/>
                <a:lumOff val="850"/>
                <a:alphaOff val="0"/>
                <a:tint val="71000"/>
                <a:satMod val="112000"/>
              </a:schemeClr>
            </a:gs>
            <a:gs pos="68000">
              <a:schemeClr val="accent2">
                <a:hueOff val="-6721062"/>
                <a:satOff val="2923"/>
                <a:lumOff val="850"/>
                <a:alphaOff val="0"/>
                <a:tint val="86000"/>
              </a:schemeClr>
            </a:gs>
            <a:gs pos="100000">
              <a:schemeClr val="accent2">
                <a:hueOff val="-6721062"/>
                <a:satOff val="2923"/>
                <a:lumOff val="85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</a:rPr>
            <a:t>Методическая разработка по формированию здорового образа жизни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1456442" y="3336306"/>
        <a:ext cx="1824645" cy="1614092"/>
      </dsp:txXfrm>
    </dsp:sp>
    <dsp:sp modelId="{9BEF8121-96B0-444D-ADAD-8B7629B620F8}">
      <dsp:nvSpPr>
        <dsp:cNvPr id="0" name=""/>
        <dsp:cNvSpPr/>
      </dsp:nvSpPr>
      <dsp:spPr>
        <a:xfrm rot="5350320">
          <a:off x="3831186" y="3917739"/>
          <a:ext cx="751133" cy="398100"/>
        </a:xfrm>
        <a:prstGeom prst="triangle">
          <a:avLst/>
        </a:prstGeom>
        <a:gradFill rotWithShape="0">
          <a:gsLst>
            <a:gs pos="0">
              <a:schemeClr val="accent2">
                <a:hueOff val="-10081593"/>
                <a:satOff val="4384"/>
                <a:lumOff val="1275"/>
                <a:alphaOff val="0"/>
                <a:shade val="60000"/>
              </a:schemeClr>
            </a:gs>
            <a:gs pos="33000">
              <a:schemeClr val="accent2">
                <a:hueOff val="-10081593"/>
                <a:satOff val="4384"/>
                <a:lumOff val="1275"/>
                <a:alphaOff val="0"/>
                <a:tint val="86500"/>
              </a:schemeClr>
            </a:gs>
            <a:gs pos="46750">
              <a:schemeClr val="accent2">
                <a:hueOff val="-10081593"/>
                <a:satOff val="4384"/>
                <a:lumOff val="1275"/>
                <a:alphaOff val="0"/>
                <a:tint val="71000"/>
                <a:satMod val="112000"/>
              </a:schemeClr>
            </a:gs>
            <a:gs pos="53000">
              <a:schemeClr val="accent2">
                <a:hueOff val="-10081593"/>
                <a:satOff val="4384"/>
                <a:lumOff val="1275"/>
                <a:alphaOff val="0"/>
                <a:tint val="71000"/>
                <a:satMod val="112000"/>
              </a:schemeClr>
            </a:gs>
            <a:gs pos="68000">
              <a:schemeClr val="accent2">
                <a:hueOff val="-10081593"/>
                <a:satOff val="4384"/>
                <a:lumOff val="1275"/>
                <a:alphaOff val="0"/>
                <a:tint val="86000"/>
              </a:schemeClr>
            </a:gs>
            <a:gs pos="100000">
              <a:schemeClr val="accent2">
                <a:hueOff val="-10081593"/>
                <a:satOff val="4384"/>
                <a:lumOff val="1275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A563BFB-18C2-4B9A-B283-A84E6EECD9BF}">
      <dsp:nvSpPr>
        <dsp:cNvPr id="0" name=""/>
        <dsp:cNvSpPr/>
      </dsp:nvSpPr>
      <dsp:spPr>
        <a:xfrm>
          <a:off x="4732033" y="2898953"/>
          <a:ext cx="2404758" cy="2385734"/>
        </a:xfrm>
        <a:prstGeom prst="ellipse">
          <a:avLst/>
        </a:prstGeom>
        <a:gradFill rotWithShape="0">
          <a:gsLst>
            <a:gs pos="0">
              <a:schemeClr val="accent2">
                <a:hueOff val="-13442124"/>
                <a:satOff val="5846"/>
                <a:lumOff val="1700"/>
                <a:alphaOff val="0"/>
                <a:shade val="60000"/>
              </a:schemeClr>
            </a:gs>
            <a:gs pos="33000">
              <a:schemeClr val="accent2">
                <a:hueOff val="-13442124"/>
                <a:satOff val="5846"/>
                <a:lumOff val="1700"/>
                <a:alphaOff val="0"/>
                <a:tint val="86500"/>
              </a:schemeClr>
            </a:gs>
            <a:gs pos="46750">
              <a:schemeClr val="accent2">
                <a:hueOff val="-13442124"/>
                <a:satOff val="5846"/>
                <a:lumOff val="1700"/>
                <a:alphaOff val="0"/>
                <a:tint val="71000"/>
                <a:satMod val="112000"/>
              </a:schemeClr>
            </a:gs>
            <a:gs pos="53000">
              <a:schemeClr val="accent2">
                <a:hueOff val="-13442124"/>
                <a:satOff val="5846"/>
                <a:lumOff val="1700"/>
                <a:alphaOff val="0"/>
                <a:tint val="71000"/>
                <a:satMod val="112000"/>
              </a:schemeClr>
            </a:gs>
            <a:gs pos="68000">
              <a:schemeClr val="accent2">
                <a:hueOff val="-13442124"/>
                <a:satOff val="5846"/>
                <a:lumOff val="1700"/>
                <a:alphaOff val="0"/>
                <a:tint val="86000"/>
              </a:schemeClr>
            </a:gs>
            <a:gs pos="100000">
              <a:schemeClr val="accent2">
                <a:hueOff val="-13442124"/>
                <a:satOff val="5846"/>
                <a:lumOff val="170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</a:rPr>
            <a:t>Методическое </a:t>
          </a:r>
          <a:r>
            <a:rPr lang="ru-RU" sz="1700" b="1" kern="1200" dirty="0" err="1" smtClean="0">
              <a:solidFill>
                <a:schemeClr val="tx1"/>
              </a:solidFill>
            </a:rPr>
            <a:t>портфолио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5084202" y="3248336"/>
        <a:ext cx="1700420" cy="1686968"/>
      </dsp:txXfrm>
    </dsp:sp>
    <dsp:sp modelId="{5C1BD335-E494-41CB-8C8B-D66DD1841C09}">
      <dsp:nvSpPr>
        <dsp:cNvPr id="0" name=""/>
        <dsp:cNvSpPr/>
      </dsp:nvSpPr>
      <dsp:spPr>
        <a:xfrm>
          <a:off x="5558846" y="2313069"/>
          <a:ext cx="751133" cy="398100"/>
        </a:xfrm>
        <a:prstGeom prst="triangle">
          <a:avLst/>
        </a:prstGeom>
        <a:gradFill rotWithShape="0">
          <a:gsLst>
            <a:gs pos="0">
              <a:schemeClr val="accent2">
                <a:hueOff val="-20163186"/>
                <a:satOff val="8769"/>
                <a:lumOff val="2550"/>
                <a:alphaOff val="0"/>
                <a:shade val="60000"/>
              </a:schemeClr>
            </a:gs>
            <a:gs pos="33000">
              <a:schemeClr val="accent2">
                <a:hueOff val="-20163186"/>
                <a:satOff val="8769"/>
                <a:lumOff val="2550"/>
                <a:alphaOff val="0"/>
                <a:tint val="86500"/>
              </a:schemeClr>
            </a:gs>
            <a:gs pos="46750">
              <a:schemeClr val="accent2">
                <a:hueOff val="-20163186"/>
                <a:satOff val="8769"/>
                <a:lumOff val="2550"/>
                <a:alphaOff val="0"/>
                <a:tint val="71000"/>
                <a:satMod val="112000"/>
              </a:schemeClr>
            </a:gs>
            <a:gs pos="53000">
              <a:schemeClr val="accent2">
                <a:hueOff val="-20163186"/>
                <a:satOff val="8769"/>
                <a:lumOff val="2550"/>
                <a:alphaOff val="0"/>
                <a:tint val="71000"/>
                <a:satMod val="112000"/>
              </a:schemeClr>
            </a:gs>
            <a:gs pos="68000">
              <a:schemeClr val="accent2">
                <a:hueOff val="-20163186"/>
                <a:satOff val="8769"/>
                <a:lumOff val="2550"/>
                <a:alphaOff val="0"/>
                <a:tint val="86000"/>
              </a:schemeClr>
            </a:gs>
            <a:gs pos="100000">
              <a:schemeClr val="accent2">
                <a:hueOff val="-20163186"/>
                <a:satOff val="8769"/>
                <a:lumOff val="255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70260BC-64AD-4444-A81B-FA9F06A5B464}">
      <dsp:nvSpPr>
        <dsp:cNvPr id="0" name=""/>
        <dsp:cNvSpPr/>
      </dsp:nvSpPr>
      <dsp:spPr>
        <a:xfrm>
          <a:off x="4861364" y="1723"/>
          <a:ext cx="2146096" cy="2146096"/>
        </a:xfrm>
        <a:prstGeom prst="ellipse">
          <a:avLst/>
        </a:prstGeom>
        <a:gradFill rotWithShape="0">
          <a:gsLst>
            <a:gs pos="0">
              <a:schemeClr val="accent2">
                <a:hueOff val="-20163186"/>
                <a:satOff val="8769"/>
                <a:lumOff val="2550"/>
                <a:alphaOff val="0"/>
                <a:shade val="60000"/>
              </a:schemeClr>
            </a:gs>
            <a:gs pos="33000">
              <a:schemeClr val="accent2">
                <a:hueOff val="-20163186"/>
                <a:satOff val="8769"/>
                <a:lumOff val="2550"/>
                <a:alphaOff val="0"/>
                <a:tint val="86500"/>
              </a:schemeClr>
            </a:gs>
            <a:gs pos="46750">
              <a:schemeClr val="accent2">
                <a:hueOff val="-20163186"/>
                <a:satOff val="8769"/>
                <a:lumOff val="2550"/>
                <a:alphaOff val="0"/>
                <a:tint val="71000"/>
                <a:satMod val="112000"/>
              </a:schemeClr>
            </a:gs>
            <a:gs pos="53000">
              <a:schemeClr val="accent2">
                <a:hueOff val="-20163186"/>
                <a:satOff val="8769"/>
                <a:lumOff val="2550"/>
                <a:alphaOff val="0"/>
                <a:tint val="71000"/>
                <a:satMod val="112000"/>
              </a:schemeClr>
            </a:gs>
            <a:gs pos="68000">
              <a:schemeClr val="accent2">
                <a:hueOff val="-20163186"/>
                <a:satOff val="8769"/>
                <a:lumOff val="2550"/>
                <a:alphaOff val="0"/>
                <a:tint val="86000"/>
              </a:schemeClr>
            </a:gs>
            <a:gs pos="100000">
              <a:schemeClr val="accent2">
                <a:hueOff val="-20163186"/>
                <a:satOff val="8769"/>
                <a:lumOff val="255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</a:rPr>
            <a:t>Открытое занятие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5175652" y="316011"/>
        <a:ext cx="1517520" cy="15175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883AEB1-3A79-4B5E-9B2E-D1DE8BD7FC0D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26FA925-2E68-40CE-A172-BFCD5AC2967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6.jpeg"/><Relationship Id="rId4" Type="http://schemas.openxmlformats.org/officeDocument/2006/relationships/diagramLayout" Target="../diagrams/layout2.xml"/><Relationship Id="rId9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mailto:madou.2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928670"/>
            <a:ext cx="8229600" cy="18288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Организация методической работы 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в ДОО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22428" y="5380672"/>
            <a:ext cx="34215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Заведующий МАДОУ №2 </a:t>
            </a:r>
          </a:p>
          <a:p>
            <a:pPr algn="ctr">
              <a:defRPr/>
            </a:pPr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г. </a:t>
            </a:r>
            <a:r>
              <a:rPr lang="ru-RU" sz="2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Ленинск-Кузнецкий</a:t>
            </a:r>
            <a:endParaRPr lang="ru-RU" sz="24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Иванова О.Г.</a:t>
            </a:r>
          </a:p>
          <a:p>
            <a:pPr algn="ctr">
              <a:defRPr/>
            </a:pP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431943" cy="909028"/>
          </a:xfrm>
          <a:prstGeom prst="rect">
            <a:avLst/>
          </a:prstGeom>
        </p:spPr>
      </p:pic>
      <p:pic>
        <p:nvPicPr>
          <p:cNvPr id="1026" name="Picture 2" descr="C:\Users\Comp\Desktop\Иванова О.Г 4\фото\фото педагогов\P1170517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3000372"/>
            <a:ext cx="5229868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B050"/>
                </a:solidFill>
              </a:rPr>
              <a:t>Педагогический состав МАДОУ №2</a:t>
            </a:r>
            <a:endParaRPr lang="ru-RU" sz="3600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Старший воспитатель – 1 чел.</a:t>
            </a:r>
          </a:p>
          <a:p>
            <a:r>
              <a:rPr lang="ru-RU" dirty="0" smtClean="0"/>
              <a:t>Воспитатели – 12 чел.</a:t>
            </a:r>
          </a:p>
          <a:p>
            <a:r>
              <a:rPr lang="ru-RU" dirty="0" smtClean="0"/>
              <a:t>Учитель-логопед – 1 чел.</a:t>
            </a:r>
          </a:p>
          <a:p>
            <a:r>
              <a:rPr lang="ru-RU" dirty="0" smtClean="0"/>
              <a:t>Педагог-психолог – 1 чел.</a:t>
            </a:r>
          </a:p>
          <a:p>
            <a:r>
              <a:rPr lang="ru-RU" dirty="0" smtClean="0"/>
              <a:t>Инструктор по физической культуре – 1 чел.</a:t>
            </a:r>
          </a:p>
          <a:p>
            <a:r>
              <a:rPr lang="ru-RU" dirty="0" smtClean="0"/>
              <a:t>Музыкальный руководитель – 1 чел.</a:t>
            </a:r>
          </a:p>
          <a:p>
            <a:r>
              <a:rPr lang="ru-RU" dirty="0" smtClean="0"/>
              <a:t>Педагог дополнительного образования – 2 чел.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786778" y="6488668"/>
            <a:ext cx="35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7030A0"/>
                </a:solidFill>
              </a:rPr>
              <a:t>Анализ педагогических кадров</a:t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> МАДОУ №2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86778" y="6488668"/>
            <a:ext cx="35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3</a:t>
            </a: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30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педагогический</a:t>
                      </a:r>
                      <a:r>
                        <a:rPr lang="ru-RU" baseline="0" dirty="0" smtClean="0"/>
                        <a:t> стаж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до 3-х лет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3-5 лет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5-15 лет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старше 15 лет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53%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27%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Содержимое 7"/>
          <p:cNvGraphicFramePr>
            <a:graphicFrameLocks/>
          </p:cNvGraphicFramePr>
          <p:nvPr/>
        </p:nvGraphicFramePr>
        <p:xfrm>
          <a:off x="500034" y="2786058"/>
          <a:ext cx="8229600" cy="12852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86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73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44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квалификационная категория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высшая категория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 категория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 категория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Без категории (молодой специалист)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37%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63%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Содержимое 7"/>
          <p:cNvGraphicFramePr>
            <a:graphicFrameLocks/>
          </p:cNvGraphicFramePr>
          <p:nvPr/>
        </p:nvGraphicFramePr>
        <p:xfrm>
          <a:off x="500034" y="4357694"/>
          <a:ext cx="8215370" cy="10109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534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13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305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уровень образования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mtClean="0"/>
                        <a:t>высшее </a:t>
                      </a:r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средне -профессиональное</a:t>
                      </a:r>
                      <a:r>
                        <a:rPr lang="ru-RU" baseline="0" dirty="0" smtClean="0"/>
                        <a:t> образование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93978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Цели и задачи методической работы ДОО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86778" y="6488668"/>
            <a:ext cx="35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Стрелка вниз 10"/>
          <p:cNvSpPr/>
          <p:nvPr/>
        </p:nvSpPr>
        <p:spPr>
          <a:xfrm>
            <a:off x="571472" y="1071546"/>
            <a:ext cx="8072494" cy="571504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Стратегическая цель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034" y="1643050"/>
            <a:ext cx="8215370" cy="114300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Оказание методической поддержки воспитателям и специалистам ДОО </a:t>
            </a:r>
            <a:r>
              <a:rPr lang="ru-RU" dirty="0" smtClean="0"/>
              <a:t>в совершенствовании </a:t>
            </a:r>
            <a:r>
              <a:rPr lang="ru-RU" dirty="0"/>
              <a:t>профессиональной компетентности педагогов; обеспечение качества образовательных услуг </a:t>
            </a:r>
            <a:r>
              <a:rPr lang="ru-RU" dirty="0" smtClean="0"/>
              <a:t>ДОО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714348" y="2928934"/>
            <a:ext cx="8001056" cy="571504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Задачи методической работы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3500438"/>
            <a:ext cx="1571604" cy="31432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Обеспечение теоретической, </a:t>
            </a:r>
            <a:r>
              <a:rPr lang="ru-RU" sz="1600" dirty="0" err="1" smtClean="0">
                <a:solidFill>
                  <a:schemeClr val="tx1"/>
                </a:solidFill>
              </a:rPr>
              <a:t>психологичес-кой</a:t>
            </a:r>
            <a:r>
              <a:rPr lang="ru-RU" sz="1600" dirty="0" smtClean="0">
                <a:solidFill>
                  <a:schemeClr val="tx1"/>
                </a:solidFill>
              </a:rPr>
              <a:t>, методической поддержки воспитателей и специалистов;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500166" y="3500438"/>
            <a:ext cx="1857388" cy="31432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Создание условий для повышения профессиональной компетенции, роста педагогического мастерства и развития творческого потенциала каждого педагога</a:t>
            </a:r>
            <a:r>
              <a:rPr lang="ru-RU" sz="1600" dirty="0" smtClean="0"/>
              <a:t>;</a:t>
            </a:r>
            <a:endParaRPr lang="ru-RU" sz="16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357554" y="3500438"/>
            <a:ext cx="1500198" cy="31432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Организация активного участия педагогов в планировании, разработке и реализации </a:t>
            </a:r>
            <a:r>
              <a:rPr lang="ru-RU" sz="1600" dirty="0" err="1" smtClean="0">
                <a:solidFill>
                  <a:schemeClr val="tx1"/>
                </a:solidFill>
              </a:rPr>
              <a:t>образователь-ных</a:t>
            </a:r>
            <a:r>
              <a:rPr lang="ru-RU" sz="1600" dirty="0" smtClean="0">
                <a:solidFill>
                  <a:schemeClr val="tx1"/>
                </a:solidFill>
              </a:rPr>
              <a:t> проектов в </a:t>
            </a:r>
            <a:r>
              <a:rPr lang="ru-RU" sz="1600" dirty="0" err="1" smtClean="0">
                <a:solidFill>
                  <a:schemeClr val="tx1"/>
                </a:solidFill>
              </a:rPr>
              <a:t>инновацион-ных</a:t>
            </a:r>
            <a:r>
              <a:rPr lang="ru-RU" sz="1600" dirty="0" smtClean="0">
                <a:solidFill>
                  <a:schemeClr val="tx1"/>
                </a:solidFill>
              </a:rPr>
              <a:t> процессах;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857752" y="3500438"/>
            <a:ext cx="1571636" cy="264318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Проведение мониторинга для объективного анализа развития дошкольного учреждения и достигнутых результатов; 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429388" y="3500438"/>
            <a:ext cx="1500198" cy="264318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chemeClr val="tx1"/>
                </a:solidFill>
              </a:rPr>
              <a:t>Осуществле-ние</a:t>
            </a:r>
            <a:r>
              <a:rPr lang="ru-RU" dirty="0" smtClean="0">
                <a:solidFill>
                  <a:schemeClr val="tx1"/>
                </a:solidFill>
              </a:rPr>
              <a:t> обмена опытом между членами </a:t>
            </a:r>
            <a:r>
              <a:rPr lang="ru-RU" dirty="0" err="1" smtClean="0">
                <a:solidFill>
                  <a:schemeClr val="tx1"/>
                </a:solidFill>
              </a:rPr>
              <a:t>педагогичес-кого</a:t>
            </a:r>
            <a:r>
              <a:rPr lang="ru-RU" dirty="0" smtClean="0">
                <a:solidFill>
                  <a:schemeClr val="tx1"/>
                </a:solidFill>
              </a:rPr>
              <a:t> коллектива;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929586" y="3500438"/>
            <a:ext cx="1214414" cy="271464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Изучение, обобщение и трансляция передового </a:t>
            </a:r>
            <a:r>
              <a:rPr lang="ru-RU" sz="1600" dirty="0" err="1" smtClean="0">
                <a:solidFill>
                  <a:schemeClr val="tx1"/>
                </a:solidFill>
              </a:rPr>
              <a:t>педагоги-ческого</a:t>
            </a:r>
            <a:r>
              <a:rPr lang="ru-RU" sz="1600" dirty="0" smtClean="0">
                <a:solidFill>
                  <a:schemeClr val="tx1"/>
                </a:solidFill>
              </a:rPr>
              <a:t> опыта. 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Направления методической работы</a:t>
            </a:r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08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786778" y="6488668"/>
            <a:ext cx="35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/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Формы методической работы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-1214478" y="714356"/>
          <a:ext cx="11287204" cy="6143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786778" y="6488668"/>
            <a:ext cx="35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6</a:t>
            </a:r>
          </a:p>
        </p:txBody>
      </p:sp>
      <p:pic>
        <p:nvPicPr>
          <p:cNvPr id="1026" name="Picture 2" descr="E:\педсовет\IMG_2656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928670"/>
            <a:ext cx="4357686" cy="3268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E:\педсовет\IMG_2662.JP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2501" y="928670"/>
            <a:ext cx="4381499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E:\педсовет\IMG_2653.JPG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1736" y="3929066"/>
            <a:ext cx="3905245" cy="2928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" presetClass="exit" presetSubtype="1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5" grpId="1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r>
              <a:rPr lang="ru-RU" sz="2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Инновационные направления работы детского сада</a:t>
            </a:r>
            <a:endParaRPr lang="ru-RU" sz="28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Содержимое 6" descr="сертификат.jpg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3438" y="1214422"/>
            <a:ext cx="4281488" cy="29542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14282" y="1643050"/>
            <a:ext cx="4357718" cy="224676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/>
                <a:solidFill>
                  <a:schemeClr val="accent3"/>
                </a:solidFill>
              </a:rPr>
              <a:t>Базовая площадка </a:t>
            </a:r>
            <a:r>
              <a:rPr lang="ru-RU" sz="2800" b="1" dirty="0">
                <a:ln/>
                <a:solidFill>
                  <a:schemeClr val="accent3"/>
                </a:solidFill>
              </a:rPr>
              <a:t>кафедры педагогических и </a:t>
            </a:r>
            <a:r>
              <a:rPr lang="ru-RU" sz="2800" b="1" dirty="0" err="1">
                <a:ln/>
                <a:solidFill>
                  <a:schemeClr val="accent3"/>
                </a:solidFill>
              </a:rPr>
              <a:t>здоровьесберегающих</a:t>
            </a:r>
            <a:r>
              <a:rPr lang="ru-RU" sz="2800" b="1" dirty="0">
                <a:ln/>
                <a:solidFill>
                  <a:schemeClr val="accent3"/>
                </a:solidFill>
              </a:rPr>
              <a:t> технологий </a:t>
            </a:r>
            <a:r>
              <a:rPr lang="ru-RU" sz="2800" b="1" dirty="0" err="1">
                <a:ln/>
                <a:solidFill>
                  <a:schemeClr val="accent3"/>
                </a:solidFill>
              </a:rPr>
              <a:t>КРИПКиПРО</a:t>
            </a:r>
            <a:r>
              <a:rPr lang="ru-RU" sz="2800" b="1" dirty="0">
                <a:ln/>
                <a:solidFill>
                  <a:schemeClr val="accent3"/>
                </a:solidFill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86778" y="6488668"/>
            <a:ext cx="35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142976" y="4572008"/>
            <a:ext cx="735811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«Формирование физической культуры и культуры ЗОЖ у воспитанников в условиях сетевого взаимодействия дошкольных образовательных учреждений»</a:t>
            </a:r>
          </a:p>
          <a:p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000132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Тематика выступлений педагогов на городском методическом объединении «ДРОЗД»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457200" y="1428740"/>
          <a:ext cx="8401079" cy="5160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424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8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2080">
                <a:tc>
                  <a:txBody>
                    <a:bodyPr/>
                    <a:lstStyle/>
                    <a:p>
                      <a:r>
                        <a:rPr lang="ru-RU" dirty="0" smtClean="0"/>
                        <a:t>Тема выступления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Ф.И.О.</a:t>
                      </a:r>
                      <a:r>
                        <a:rPr lang="ru-RU" baseline="0" dirty="0" smtClean="0"/>
                        <a:t> педагога/ №</a:t>
                      </a:r>
                      <a:r>
                        <a:rPr lang="ru-RU" baseline="0" dirty="0" err="1" smtClean="0"/>
                        <a:t>д</a:t>
                      </a:r>
                      <a:r>
                        <a:rPr lang="ru-RU" baseline="0" dirty="0" smtClean="0"/>
                        <a:t>/с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3586">
                <a:tc gridSpan="2"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2013-2014 учебный год</a:t>
                      </a:r>
                      <a:endParaRPr lang="ru-RU" b="1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3586">
                <a:tc>
                  <a:txBody>
                    <a:bodyPr/>
                    <a:lstStyle/>
                    <a:p>
                      <a:r>
                        <a:rPr lang="ru-RU" dirty="0" smtClean="0"/>
                        <a:t>Спортивный праздник для детей 6-7 лет «Пионербол»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Розанова С.Г. /173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3586">
                <a:tc>
                  <a:txBody>
                    <a:bodyPr/>
                    <a:lstStyle/>
                    <a:p>
                      <a:r>
                        <a:rPr lang="ru-RU" dirty="0" smtClean="0"/>
                        <a:t>Мастер-класс «Здоровье с детства»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Рыбина И.Б./ 5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3586">
                <a:tc>
                  <a:txBody>
                    <a:bodyPr/>
                    <a:lstStyle/>
                    <a:p>
                      <a:r>
                        <a:rPr lang="ru-RU" dirty="0" smtClean="0"/>
                        <a:t>Эффективность </a:t>
                      </a:r>
                      <a:r>
                        <a:rPr lang="ru-RU" dirty="0" err="1" smtClean="0"/>
                        <a:t>здоровьесберегающей</a:t>
                      </a:r>
                      <a:r>
                        <a:rPr lang="ru-RU" dirty="0" smtClean="0"/>
                        <a:t> деятельности в ДОУ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Бабикова</a:t>
                      </a:r>
                      <a:r>
                        <a:rPr lang="ru-RU" dirty="0" smtClean="0"/>
                        <a:t> Е.В. / 7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586">
                <a:tc>
                  <a:txBody>
                    <a:bodyPr/>
                    <a:lstStyle/>
                    <a:p>
                      <a:r>
                        <a:rPr lang="ru-RU" dirty="0" smtClean="0"/>
                        <a:t>Занятие</a:t>
                      </a:r>
                      <a:r>
                        <a:rPr lang="ru-RU" baseline="0" dirty="0" smtClean="0"/>
                        <a:t> с элементами ритмической гимнастики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Бородина О.А./ 30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3586">
                <a:tc>
                  <a:txBody>
                    <a:bodyPr/>
                    <a:lstStyle/>
                    <a:p>
                      <a:r>
                        <a:rPr lang="ru-RU" dirty="0" smtClean="0"/>
                        <a:t>Мастер-класс «Быть здоровыми</a:t>
                      </a:r>
                      <a:r>
                        <a:rPr lang="ru-RU" baseline="0" dirty="0" smtClean="0"/>
                        <a:t> хотим»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Петрова И.В. / 49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3586">
                <a:tc>
                  <a:txBody>
                    <a:bodyPr/>
                    <a:lstStyle/>
                    <a:p>
                      <a:r>
                        <a:rPr lang="ru-RU" dirty="0" smtClean="0"/>
                        <a:t>Отчет о работе с родителями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Чуличкова</a:t>
                      </a:r>
                      <a:r>
                        <a:rPr lang="ru-RU" dirty="0" smtClean="0"/>
                        <a:t> А.В./22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3586">
                <a:tc>
                  <a:txBody>
                    <a:bodyPr/>
                    <a:lstStyle/>
                    <a:p>
                      <a:r>
                        <a:rPr lang="ru-RU" dirty="0" smtClean="0"/>
                        <a:t>Открытые занятия «Уроки футбола»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Ткаченко С.И. / 39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3586">
                <a:tc>
                  <a:txBody>
                    <a:bodyPr/>
                    <a:lstStyle/>
                    <a:p>
                      <a:r>
                        <a:rPr lang="ru-RU" dirty="0" smtClean="0"/>
                        <a:t>Открытое занятие «Плавание как средство ЗОЖ»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Дюжева</a:t>
                      </a:r>
                      <a:r>
                        <a:rPr lang="ru-RU" dirty="0" smtClean="0"/>
                        <a:t> О.Г. / 61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62080">
                <a:tc>
                  <a:txBody>
                    <a:bodyPr/>
                    <a:lstStyle/>
                    <a:p>
                      <a:r>
                        <a:rPr lang="ru-RU" dirty="0" smtClean="0"/>
                        <a:t>Мастер-класс «Игровой </a:t>
                      </a:r>
                      <a:r>
                        <a:rPr lang="ru-RU" dirty="0" err="1" smtClean="0"/>
                        <a:t>стретчинг</a:t>
                      </a:r>
                      <a:r>
                        <a:rPr lang="ru-RU" baseline="0" dirty="0" smtClean="0"/>
                        <a:t> – как метод повышения интереса к физкультурным занятиям»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Зайцева Н.А. / 28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3586">
                <a:tc>
                  <a:txBody>
                    <a:bodyPr/>
                    <a:lstStyle/>
                    <a:p>
                      <a:r>
                        <a:rPr lang="ru-RU" dirty="0" smtClean="0"/>
                        <a:t>Открытое занятие «Полет в космос»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Деткова И.П. / 4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786778" y="6488668"/>
            <a:ext cx="35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8</a:t>
            </a: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214446"/>
          </a:xfrm>
        </p:spPr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2600" dirty="0" smtClean="0">
                <a:ln/>
                <a:solidFill>
                  <a:schemeClr val="accent3"/>
                </a:solidFill>
                <a:effectLst/>
              </a:rPr>
              <a:t>Постоянно действующий семинар (ПДС)</a:t>
            </a:r>
            <a:br>
              <a:rPr lang="ru-RU" sz="2600" dirty="0" smtClean="0">
                <a:ln/>
                <a:solidFill>
                  <a:schemeClr val="accent3"/>
                </a:solidFill>
                <a:effectLst/>
              </a:rPr>
            </a:br>
            <a:r>
              <a:rPr lang="ru-RU" sz="2600" dirty="0" smtClean="0">
                <a:ln/>
                <a:solidFill>
                  <a:schemeClr val="accent3"/>
                </a:solidFill>
                <a:effectLst/>
              </a:rPr>
              <a:t>«Физкультурно-оздоровительная деятельность в свете требований ФГОС ДОО» </a:t>
            </a:r>
            <a:br>
              <a:rPr lang="ru-RU" sz="2600" dirty="0" smtClean="0">
                <a:ln/>
                <a:solidFill>
                  <a:schemeClr val="accent3"/>
                </a:solidFill>
                <a:effectLst/>
              </a:rPr>
            </a:br>
            <a:r>
              <a:rPr lang="ru-RU" sz="2600" dirty="0" smtClean="0">
                <a:ln/>
                <a:solidFill>
                  <a:schemeClr val="accent3"/>
                </a:solidFill>
                <a:effectLst/>
              </a:rPr>
              <a:t>2014-2015 учебный год</a:t>
            </a:r>
            <a:endParaRPr lang="ru-RU" sz="2600" dirty="0">
              <a:ln/>
              <a:solidFill>
                <a:schemeClr val="accent3"/>
              </a:solidFill>
              <a:effectLst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0" y="1798320"/>
          <a:ext cx="9144000" cy="478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3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524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5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1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Дата семинара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Тема семинара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Кол. присутствующих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Кол. выступающих/ от нашего города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31.03.14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Формирование физической культуры и культуры ЗОЖ у воспитанников дошкольных образовательных учреждений в Условиях реализации ФГОС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</a:t>
                      </a:r>
                      <a:r>
                        <a:rPr lang="ru-RU" baseline="0" dirty="0" smtClean="0"/>
                        <a:t> / 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08.10.14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Обучение основам здорового образа жизни дошкольников: программы, технологии, методы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 / 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18.12.14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Инновационные технологии физического воспитания детей дошкольного возраста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 /4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 31.03.15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Организация праздников и </a:t>
                      </a:r>
                      <a:r>
                        <a:rPr kumimoji="0"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досуговых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мероприятий </a:t>
                      </a:r>
                      <a:r>
                        <a:rPr kumimoji="0"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валеологического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содержания в детском саду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6/3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786778" y="6488668"/>
            <a:ext cx="35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9</a:t>
            </a:r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2400" dirty="0" smtClean="0">
                <a:ln/>
                <a:solidFill>
                  <a:schemeClr val="accent3"/>
                </a:solidFill>
                <a:effectLst/>
              </a:rPr>
              <a:t>Постоянно действующий семинар (ПДС)</a:t>
            </a:r>
            <a:br>
              <a:rPr lang="ru-RU" sz="2400" dirty="0" smtClean="0">
                <a:ln/>
                <a:solidFill>
                  <a:schemeClr val="accent3"/>
                </a:solidFill>
                <a:effectLst/>
              </a:rPr>
            </a:br>
            <a:r>
              <a:rPr lang="ru-RU" sz="2400" dirty="0" smtClean="0">
                <a:ln/>
                <a:solidFill>
                  <a:schemeClr val="accent3"/>
                </a:solidFill>
                <a:effectLst/>
              </a:rPr>
              <a:t>«Физкультурно-оздоровительная деятельность в свете требований ФГОС ДОО» </a:t>
            </a:r>
            <a:br>
              <a:rPr lang="ru-RU" sz="2400" dirty="0" smtClean="0">
                <a:ln/>
                <a:solidFill>
                  <a:schemeClr val="accent3"/>
                </a:solidFill>
                <a:effectLst/>
              </a:rPr>
            </a:br>
            <a:r>
              <a:rPr lang="ru-RU" sz="2400" dirty="0" smtClean="0">
                <a:ln/>
                <a:solidFill>
                  <a:schemeClr val="accent3"/>
                </a:solidFill>
                <a:effectLst/>
              </a:rPr>
              <a:t>2015-2016 учебный год</a:t>
            </a:r>
            <a:endParaRPr lang="ru-RU" sz="2400" dirty="0">
              <a:ln/>
              <a:solidFill>
                <a:schemeClr val="accent3"/>
              </a:solidFill>
              <a:effectLst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500034" y="1571612"/>
          <a:ext cx="8286808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82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2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5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02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3005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Дата семинара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Тема  семинара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Кол. присутствующих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Кол. выступающих/ от нашего города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7304">
                <a:tc>
                  <a:txBody>
                    <a:bodyPr/>
                    <a:lstStyle/>
                    <a:p>
                      <a:r>
                        <a:rPr lang="ru-RU" dirty="0" smtClean="0"/>
                        <a:t>14.10.15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Реализация дополнительных программ физкультурно-оздоровительной направленности  в детском саду </a:t>
                      </a:r>
                      <a:endParaRPr kumimoji="0"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 / 5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8058">
                <a:tc>
                  <a:txBody>
                    <a:bodyPr/>
                    <a:lstStyle/>
                    <a:p>
                      <a:r>
                        <a:rPr lang="ru-RU" dirty="0" smtClean="0"/>
                        <a:t>09.12.15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Интегрированный подход на физкультурных занятиях </a:t>
                      </a:r>
                      <a:endParaRPr kumimoji="0"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 / 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8058">
                <a:tc>
                  <a:txBody>
                    <a:bodyPr/>
                    <a:lstStyle/>
                    <a:p>
                      <a:r>
                        <a:rPr lang="ru-RU" dirty="0" smtClean="0"/>
                        <a:t>06.04.16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Формирование культуры здоровья: работа с родителями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643966" y="6488668"/>
            <a:ext cx="5000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10</a:t>
            </a:r>
            <a:endParaRPr lang="ru-RU" sz="1200" dirty="0"/>
          </a:p>
        </p:txBody>
      </p:sp>
      <p:pic>
        <p:nvPicPr>
          <p:cNvPr id="1026" name="Picture 2" descr="C:\Users\Comp\Desktop\Иванова О.Г 4\фото\Областной семиран 08.10.14\P1110375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4643446"/>
            <a:ext cx="2952739" cy="2214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Comp\Desktop\Иванова О.Г 4\фото\областной семиран 18.12.14\DSCN019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1041" y="4000504"/>
            <a:ext cx="4122959" cy="2857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</a:rPr>
              <a:t>Конкурс профессионального мастерства «Воспитатель здорового образа жизни»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357298"/>
            <a:ext cx="4643438" cy="514353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«</a:t>
            </a:r>
            <a:r>
              <a:rPr lang="ru-RU" sz="2400" b="1" dirty="0" smtClean="0">
                <a:solidFill>
                  <a:srgbClr val="7030A0"/>
                </a:solidFill>
              </a:rPr>
              <a:t>Соревнования»</a:t>
            </a:r>
          </a:p>
          <a:p>
            <a:pPr>
              <a:buNone/>
            </a:pPr>
            <a:r>
              <a:rPr lang="ru-RU" sz="1900" b="1" dirty="0" smtClean="0"/>
              <a:t>«Час здоровья для воспитателей»:  </a:t>
            </a:r>
          </a:p>
          <a:p>
            <a:r>
              <a:rPr lang="ru-RU" sz="1900" dirty="0" smtClean="0"/>
              <a:t>прыжки на скакалке за 30 сек.;</a:t>
            </a:r>
          </a:p>
          <a:p>
            <a:r>
              <a:rPr lang="ru-RU" sz="1900" dirty="0" smtClean="0"/>
              <a:t>поднимание туловища за 1 мин;</a:t>
            </a:r>
          </a:p>
          <a:p>
            <a:r>
              <a:rPr lang="ru-RU" sz="1900" dirty="0" smtClean="0"/>
              <a:t>Эстафета 4*100 м.</a:t>
            </a:r>
          </a:p>
          <a:p>
            <a:pPr lvl="0">
              <a:buNone/>
            </a:pPr>
            <a:r>
              <a:rPr lang="ru-RU" sz="1900" b="1" dirty="0" smtClean="0"/>
              <a:t>Лыжные гонки «Быстрая лыжня».  Дистанция 1,5 км.</a:t>
            </a:r>
          </a:p>
          <a:p>
            <a:pPr>
              <a:buNone/>
            </a:pPr>
            <a:r>
              <a:rPr lang="ru-RU" sz="1900" b="1" dirty="0" smtClean="0"/>
              <a:t>Малые олимпийские игры включают следующие дисциплины: </a:t>
            </a:r>
          </a:p>
          <a:p>
            <a:r>
              <a:rPr lang="ru-RU" sz="1900" dirty="0" smtClean="0"/>
              <a:t>бег на короткие дистанции: 100м ; </a:t>
            </a:r>
          </a:p>
          <a:p>
            <a:r>
              <a:rPr lang="ru-RU" sz="1900" dirty="0" smtClean="0"/>
              <a:t>прыжок в длину с места ;</a:t>
            </a:r>
          </a:p>
          <a:p>
            <a:r>
              <a:rPr lang="ru-RU" sz="1900" dirty="0" smtClean="0"/>
              <a:t>метание гранаты: 500 гр. ;</a:t>
            </a:r>
          </a:p>
          <a:p>
            <a:r>
              <a:rPr lang="ru-RU" sz="1900" dirty="0" smtClean="0"/>
              <a:t>поднимание туловища за 1 мин. ;</a:t>
            </a:r>
          </a:p>
          <a:p>
            <a:r>
              <a:rPr lang="ru-RU" sz="1900" dirty="0" smtClean="0"/>
              <a:t>эстафета: 4*100 м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43966" y="6488668"/>
            <a:ext cx="5000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11</a:t>
            </a:r>
            <a:endParaRPr lang="ru-RU" sz="1200" dirty="0"/>
          </a:p>
        </p:txBody>
      </p:sp>
      <p:pic>
        <p:nvPicPr>
          <p:cNvPr id="22531" name="Picture 3" descr="C:\Users\Comp\Desktop\Иванова О.Г 4\фото\ДРОЗД\Быстрая лыжня 2015\P112043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9124" y="4143380"/>
            <a:ext cx="3536952" cy="26527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3" name="Picture 5" descr="C:\Users\Comp\Desktop\Иванова О.Г 4\фото\ДРОЗД\соревнования 2011 год фото\малые олимпийские 2011 город\IMG_037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46039" y="928670"/>
            <a:ext cx="3897961" cy="29237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4" name="Picture 6" descr="C:\Users\Comp\Desktop\Иванова О.Г 4\фото\ДРОЗД\соревнования 2011 год фото\малые олимпийские 2011 город\IMG_0399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628" y="3857628"/>
            <a:ext cx="4000496" cy="30003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7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</a:rPr>
              <a:t>Конкурс профессионального мастерства «Воспитатель здорового образа жизни»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0" y="1214422"/>
          <a:ext cx="8215338" cy="5286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643966" y="6488668"/>
            <a:ext cx="5000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12</a:t>
            </a:r>
            <a:endParaRPr lang="ru-RU" sz="12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ru-RU" sz="32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Инновационные направления работы детского сада</a:t>
            </a:r>
            <a:endParaRPr lang="ru-RU" sz="32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Содержимое 4" descr="DSC_0045.JPG"/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596" y="4214818"/>
            <a:ext cx="3214678" cy="2411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43372" y="2500306"/>
            <a:ext cx="4786346" cy="407196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Дидактические игры:</a:t>
            </a:r>
          </a:p>
          <a:p>
            <a:pPr>
              <a:buFontTx/>
              <a:buChar char="-"/>
            </a:pPr>
            <a:r>
              <a:rPr lang="ru-RU" dirty="0" smtClean="0"/>
              <a:t>Собери пословицу</a:t>
            </a:r>
          </a:p>
          <a:p>
            <a:pPr>
              <a:buFontTx/>
              <a:buChar char="-"/>
            </a:pPr>
            <a:r>
              <a:rPr lang="ru-RU" dirty="0" smtClean="0"/>
              <a:t>Развитие логических умений и навыков</a:t>
            </a:r>
          </a:p>
          <a:p>
            <a:pPr>
              <a:buFontTx/>
              <a:buChar char="-"/>
            </a:pPr>
            <a:r>
              <a:rPr lang="ru-RU" dirty="0" smtClean="0"/>
              <a:t>Профессии </a:t>
            </a:r>
          </a:p>
          <a:p>
            <a:pPr>
              <a:buFontTx/>
              <a:buChar char="-"/>
            </a:pPr>
            <a:r>
              <a:rPr lang="ru-RU" dirty="0" smtClean="0"/>
              <a:t>Проблемные ситуации</a:t>
            </a:r>
          </a:p>
          <a:p>
            <a:pPr>
              <a:buFontTx/>
              <a:buChar char="-"/>
            </a:pPr>
            <a:r>
              <a:rPr lang="ru-RU" dirty="0" smtClean="0"/>
              <a:t>Подбери рифму</a:t>
            </a:r>
          </a:p>
          <a:p>
            <a:pPr>
              <a:buFontTx/>
              <a:buChar char="-"/>
            </a:pPr>
            <a:r>
              <a:rPr lang="ru-RU" dirty="0" smtClean="0"/>
              <a:t>Развитие грамматических умений и навыков</a:t>
            </a:r>
          </a:p>
          <a:p>
            <a:pPr>
              <a:buFontTx/>
              <a:buChar char="-"/>
            </a:pPr>
            <a:r>
              <a:rPr lang="ru-RU" dirty="0" smtClean="0"/>
              <a:t>По мимике и пантомимике</a:t>
            </a:r>
          </a:p>
          <a:p>
            <a:pPr>
              <a:buFontTx/>
              <a:buChar char="-"/>
            </a:pPr>
            <a:r>
              <a:rPr lang="ru-RU" dirty="0" smtClean="0"/>
              <a:t>Фонетико-фонематические умения и навыки</a:t>
            </a:r>
          </a:p>
          <a:p>
            <a:pPr>
              <a:buFontTx/>
              <a:buChar char="-"/>
            </a:pPr>
            <a:r>
              <a:rPr lang="ru-RU" dirty="0" smtClean="0"/>
              <a:t>Развитие связной речи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1214422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dirty="0" smtClean="0"/>
              <a:t>Городская инновационная площадка </a:t>
            </a:r>
            <a:endParaRPr lang="ru-RU" sz="2400" dirty="0"/>
          </a:p>
          <a:p>
            <a:pPr algn="ctr"/>
            <a:r>
              <a:rPr lang="ru-RU" sz="2400" dirty="0" smtClean="0"/>
              <a:t>«Детская </a:t>
            </a:r>
            <a:r>
              <a:rPr lang="ru-RU" sz="2400" dirty="0"/>
              <a:t>журналистика как средство повышения познавательно-речевого развития воспитанников»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43966" y="6488668"/>
            <a:ext cx="5000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13</a:t>
            </a:r>
            <a:endParaRPr lang="ru-RU" sz="1200" dirty="0"/>
          </a:p>
        </p:txBody>
      </p:sp>
      <p:pic>
        <p:nvPicPr>
          <p:cNvPr id="1026" name="Picture 2" descr="C:\Users\Comp\Desktop\Иванова О.Г 4\фото\любознайка\Форум\DSC_0039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2976" y="2428868"/>
            <a:ext cx="3027930" cy="241114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500"/>
                            </p:stCondLst>
                            <p:childTnLst>
                              <p:par>
                                <p:cTn id="5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Инновационные направления работы детского сада</a:t>
            </a:r>
            <a:endParaRPr lang="ru-RU" sz="32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6248" y="2357430"/>
            <a:ext cx="4643470" cy="450057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 smtClean="0"/>
              <a:t>разработка программ дополнительного образования;</a:t>
            </a:r>
          </a:p>
          <a:p>
            <a:pPr lvl="0"/>
            <a:r>
              <a:rPr lang="ru-RU" dirty="0" smtClean="0"/>
              <a:t>организация работы кружков по программам дополнительного образования;</a:t>
            </a:r>
          </a:p>
          <a:p>
            <a:pPr lvl="0"/>
            <a:r>
              <a:rPr lang="ru-RU" dirty="0" smtClean="0"/>
              <a:t>организация семинаров – практикумов, мастер-классов;</a:t>
            </a:r>
          </a:p>
          <a:p>
            <a:pPr lvl="0"/>
            <a:r>
              <a:rPr lang="ru-RU" dirty="0" smtClean="0"/>
              <a:t>участие в научно-практических конференциях, публикации статей.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57158" y="1428736"/>
            <a:ext cx="8786842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/>
                <a:solidFill>
                  <a:schemeClr val="accent3"/>
                </a:solidFill>
              </a:rPr>
              <a:t>«Центр дополнительного образования на базе дошкольной организации»</a:t>
            </a:r>
            <a:endParaRPr lang="ru-RU" sz="28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10" name="Содержимое 9" descr="index.jpg"/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844" y="4261230"/>
            <a:ext cx="3214710" cy="24110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8643966" y="6488668"/>
            <a:ext cx="5000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14</a:t>
            </a:r>
            <a:endParaRPr lang="ru-RU" sz="1200" dirty="0"/>
          </a:p>
        </p:txBody>
      </p:sp>
      <p:pic>
        <p:nvPicPr>
          <p:cNvPr id="1026" name="Picture 2" descr="C:\Users\Comp\Desktop\Иванова О.Г 4\фото\городсвой семинар по доп\NEW_IMG_348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14" y="2357430"/>
            <a:ext cx="3165442" cy="21094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Comp\Desktop\Иванова О.Г 4\фото\городсвой семинар по доп\NEW_P1030223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2714619"/>
            <a:ext cx="3930122" cy="2946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4" presetClass="exit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8" presetClass="exit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Программы дополнительного образования МАДОУ №2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14282" y="1357298"/>
            <a:ext cx="4281518" cy="5500702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dirty="0" smtClean="0"/>
              <a:t>«</a:t>
            </a:r>
            <a:r>
              <a:rPr lang="ru-RU" dirty="0" err="1" smtClean="0"/>
              <a:t>Любознайка</a:t>
            </a:r>
            <a:r>
              <a:rPr lang="ru-RU" dirty="0" smtClean="0"/>
              <a:t>»</a:t>
            </a:r>
          </a:p>
          <a:p>
            <a:pPr lvl="0"/>
            <a:r>
              <a:rPr lang="ru-RU" dirty="0" smtClean="0"/>
              <a:t>«Чудеса в решете»</a:t>
            </a:r>
          </a:p>
          <a:p>
            <a:pPr lvl="0"/>
            <a:r>
              <a:rPr lang="ru-RU" dirty="0" smtClean="0"/>
              <a:t>«Терем-теремок»</a:t>
            </a:r>
          </a:p>
          <a:p>
            <a:pPr lvl="0"/>
            <a:r>
              <a:rPr lang="ru-RU" dirty="0" smtClean="0"/>
              <a:t>Клуб «Смышленый карапуз»</a:t>
            </a:r>
          </a:p>
          <a:p>
            <a:pPr lvl="0"/>
            <a:r>
              <a:rPr lang="ru-RU" dirty="0" smtClean="0"/>
              <a:t>«Будущий первоклассник»</a:t>
            </a:r>
          </a:p>
          <a:p>
            <a:pPr lvl="0"/>
            <a:r>
              <a:rPr lang="ru-RU" dirty="0" smtClean="0"/>
              <a:t>«По дороге в школу»</a:t>
            </a:r>
          </a:p>
          <a:p>
            <a:pPr lvl="0"/>
            <a:r>
              <a:rPr lang="ru-RU" dirty="0" smtClean="0"/>
              <a:t>«Английский для малышей»</a:t>
            </a:r>
          </a:p>
          <a:p>
            <a:pPr lvl="0"/>
            <a:r>
              <a:rPr lang="ru-RU" dirty="0" smtClean="0"/>
              <a:t>Студия мюзикла «Карусель»</a:t>
            </a:r>
          </a:p>
          <a:p>
            <a:pPr lvl="0"/>
            <a:r>
              <a:rPr lang="ru-RU" dirty="0" smtClean="0"/>
              <a:t>Танцевальная студия «Звездочки»</a:t>
            </a:r>
          </a:p>
          <a:p>
            <a:pPr lvl="0"/>
            <a:r>
              <a:rPr lang="ru-RU" dirty="0" smtClean="0"/>
              <a:t>«Степ - аэробика для детей»</a:t>
            </a:r>
          </a:p>
          <a:p>
            <a:pPr lvl="0"/>
            <a:r>
              <a:rPr lang="ru-RU" dirty="0" smtClean="0"/>
              <a:t>«Степ – аэробика для взрослых»</a:t>
            </a:r>
          </a:p>
          <a:p>
            <a:pPr lvl="0"/>
            <a:r>
              <a:rPr lang="ru-RU" dirty="0" smtClean="0"/>
              <a:t>«Студия творчества и дизайна»</a:t>
            </a:r>
          </a:p>
          <a:p>
            <a:pPr lvl="0"/>
            <a:r>
              <a:rPr lang="ru-RU" dirty="0" smtClean="0"/>
              <a:t>«Волшебные картинки»</a:t>
            </a:r>
          </a:p>
          <a:p>
            <a:pPr lvl="0"/>
            <a:r>
              <a:rPr lang="ru-RU" dirty="0" smtClean="0"/>
              <a:t>«Моделирование и конструирование»</a:t>
            </a:r>
          </a:p>
          <a:p>
            <a:pPr lvl="0"/>
            <a:r>
              <a:rPr lang="ru-RU" dirty="0" smtClean="0"/>
              <a:t>«Будь здоров»</a:t>
            </a:r>
          </a:p>
          <a:p>
            <a:r>
              <a:rPr lang="ru-RU" dirty="0" smtClean="0"/>
              <a:t>«Маленький исследователь»</a:t>
            </a:r>
            <a:endParaRPr lang="ru-RU" dirty="0"/>
          </a:p>
        </p:txBody>
      </p:sp>
      <p:pic>
        <p:nvPicPr>
          <p:cNvPr id="23554" name="Picture 2" descr="C:\Users\Comp\Desktop\Иванова О.Г 4\фото\платные\визитка ланьшиной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9447" y="1357298"/>
            <a:ext cx="3814553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8643966" y="6488668"/>
            <a:ext cx="5000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15</a:t>
            </a:r>
            <a:endParaRPr lang="ru-RU" sz="1200" dirty="0"/>
          </a:p>
        </p:txBody>
      </p:sp>
      <p:pic>
        <p:nvPicPr>
          <p:cNvPr id="2050" name="Picture 2" descr="C:\Users\Comp\Desktop\Иванова О.Г 4\фото\платные\реклама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9124" y="4060148"/>
            <a:ext cx="4038600" cy="27978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000"/>
                            </p:stCondLst>
                            <p:childTnLst>
                              <p:par>
                                <p:cTn id="7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</a:rPr>
              <a:t>Городской семинар</a:t>
            </a:r>
            <a:br>
              <a:rPr lang="ru-RU" sz="22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</a:rPr>
              <a:t>«Реализация программ дополнительного образования в дошкольных образовательных организациях»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0" y="1214420"/>
          <a:ext cx="9144000" cy="548291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574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86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05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Выступающий 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Тема </a:t>
                      </a:r>
                      <a:r>
                        <a:rPr lang="ru-RU" sz="1400" dirty="0" smtClean="0"/>
                        <a:t> выступления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9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Иванова О.Г.</a:t>
                      </a:r>
                      <a:endParaRPr lang="ru-RU" sz="180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заведующий 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Нормативно-правовое обеспечение  реализации дополнительных образовательных программ в дошкольных организациях   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9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Музалькова Т.В.</a:t>
                      </a:r>
                      <a:endParaRPr lang="ru-RU" sz="180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старший воспитатель 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Организация образовательного процесса по </a:t>
                      </a:r>
                      <a:r>
                        <a:rPr lang="ru-RU" sz="1400" dirty="0" smtClean="0"/>
                        <a:t> программам  дополнительного образования в </a:t>
                      </a:r>
                      <a:r>
                        <a:rPr lang="ru-RU" sz="1400" baseline="0" dirty="0" smtClean="0"/>
                        <a:t> ДОО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05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Киршина Я.А.</a:t>
                      </a:r>
                      <a:endParaRPr lang="ru-RU" sz="1800" dirty="0" smtClean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инструктор по ФК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Реализация </a:t>
                      </a:r>
                      <a:r>
                        <a:rPr lang="ru-RU" sz="1400" dirty="0"/>
                        <a:t>дополнительной программы «Степ-аэробика» для детей 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73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/>
                        <a:t>Колеватых</a:t>
                      </a:r>
                      <a:r>
                        <a:rPr lang="ru-RU" sz="1400" dirty="0"/>
                        <a:t> Л.А.</a:t>
                      </a:r>
                      <a:endParaRPr lang="ru-RU" sz="1800" dirty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Ткачева Н.В.</a:t>
                      </a:r>
                      <a:endParaRPr lang="ru-RU" sz="1800" dirty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воспитатели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Реализация </a:t>
                      </a:r>
                      <a:r>
                        <a:rPr lang="ru-RU" sz="1400" dirty="0"/>
                        <a:t>дополнительной программы  </a:t>
                      </a:r>
                      <a:endParaRPr lang="ru-RU" sz="1800" dirty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«Студия творчества и дизайна»,</a:t>
                      </a:r>
                      <a:endParaRPr lang="ru-RU" sz="1800" dirty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«Чудеса в решете»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49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Беляева А.А.</a:t>
                      </a:r>
                      <a:endParaRPr lang="ru-RU" sz="180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педагог-психолог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Реализация дополнительной </a:t>
                      </a:r>
                      <a:r>
                        <a:rPr lang="ru-RU" sz="1400" dirty="0"/>
                        <a:t>программы </a:t>
                      </a:r>
                      <a:endParaRPr lang="ru-RU" sz="1400" dirty="0" smtClean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 </a:t>
                      </a:r>
                      <a:r>
                        <a:rPr lang="ru-RU" sz="1400" dirty="0"/>
                        <a:t>Студия рисования песком «Волшебные картинки»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49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Миронова Л.Ю.</a:t>
                      </a:r>
                      <a:endParaRPr lang="ru-RU" sz="180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воспитатель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Реализация дополнительной </a:t>
                      </a:r>
                      <a:r>
                        <a:rPr lang="ru-RU" sz="1400" dirty="0"/>
                        <a:t>программы </a:t>
                      </a:r>
                      <a:endParaRPr lang="ru-RU" sz="1400" dirty="0" smtClean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 </a:t>
                      </a:r>
                      <a:r>
                        <a:rPr lang="ru-RU" sz="1400" dirty="0"/>
                        <a:t>«Моделирование и конструирование»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49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Шибеко С.Г.</a:t>
                      </a:r>
                      <a:endParaRPr lang="ru-RU" sz="180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воспитатель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 </a:t>
                      </a:r>
                      <a:r>
                        <a:rPr lang="ru-RU" sz="1400" dirty="0" smtClean="0"/>
                        <a:t>Реализация дополнительной </a:t>
                      </a:r>
                      <a:r>
                        <a:rPr lang="ru-RU" sz="1400" dirty="0"/>
                        <a:t>программы </a:t>
                      </a:r>
                      <a:endParaRPr lang="ru-RU" sz="1400" dirty="0" smtClean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 </a:t>
                      </a:r>
                      <a:r>
                        <a:rPr lang="ru-RU" sz="1400" dirty="0"/>
                        <a:t>«Будущий первоклассник»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49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Ланьшина С.Ю.</a:t>
                      </a:r>
                      <a:endParaRPr lang="ru-RU" sz="180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воспитатель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Реализация </a:t>
                      </a:r>
                      <a:r>
                        <a:rPr lang="ru-RU" sz="1400" dirty="0"/>
                        <a:t>дополнительной программы </a:t>
                      </a:r>
                      <a:endParaRPr lang="ru-RU" sz="1400" dirty="0" smtClean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 </a:t>
                      </a:r>
                      <a:r>
                        <a:rPr lang="ru-RU" sz="1400" dirty="0"/>
                        <a:t>«Маленький исследователь»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49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Миронова М.Н.</a:t>
                      </a:r>
                      <a:endParaRPr lang="ru-RU" sz="180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музыкальный руководитель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Реализация </a:t>
                      </a:r>
                      <a:r>
                        <a:rPr lang="ru-RU" sz="1400" dirty="0"/>
                        <a:t>дополнительной программы  </a:t>
                      </a:r>
                      <a:endParaRPr lang="ru-RU" sz="1800" dirty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Студия мюзикла «Радуга»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643966" y="6581001"/>
            <a:ext cx="5000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16</a:t>
            </a:r>
            <a:endParaRPr lang="ru-RU" sz="1200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Публикации статей педагогами МАДОУ №2</a:t>
            </a:r>
            <a:endParaRPr lang="ru-RU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357430"/>
          <a:ext cx="8186766" cy="377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72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46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Место размещения информации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Количество статей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Сайт социальных работников образования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12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Образовательный проект </a:t>
                      </a:r>
                      <a:r>
                        <a:rPr lang="en-US" sz="2000" dirty="0" smtClean="0"/>
                        <a:t>maaam.ru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Образовательный проект «</a:t>
                      </a:r>
                      <a:r>
                        <a:rPr lang="ru-RU" sz="2000" dirty="0" err="1" smtClean="0"/>
                        <a:t>Инфоурок</a:t>
                      </a:r>
                      <a:r>
                        <a:rPr lang="ru-RU" sz="2000" dirty="0" smtClean="0"/>
                        <a:t>»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10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Дистанционный образовательный портал «Продленка»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Публикация</a:t>
                      </a:r>
                      <a:r>
                        <a:rPr lang="ru-RU" sz="2000" baseline="0" dirty="0" smtClean="0"/>
                        <a:t> на официальном сайте </a:t>
                      </a:r>
                      <a:r>
                        <a:rPr lang="ru-RU" sz="2000" baseline="0" dirty="0" err="1" smtClean="0"/>
                        <a:t>КРИПКиПРО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Публикация в сборниках по результатам работы конференций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6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ИТОГО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39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285984" y="1500174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/>
                <a:solidFill>
                  <a:schemeClr val="accent3"/>
                </a:solidFill>
              </a:rPr>
              <a:t>2014-2015 учебный год</a:t>
            </a:r>
            <a:endParaRPr lang="ru-RU" sz="2400" b="1" dirty="0">
              <a:ln/>
              <a:solidFill>
                <a:schemeClr val="accent3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43966" y="6581001"/>
            <a:ext cx="5000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18</a:t>
            </a:r>
            <a:endParaRPr lang="ru-RU" sz="1200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654032"/>
          </a:xfrm>
        </p:spPr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3200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Участие педагогов в конкурсах  </a:t>
            </a:r>
            <a:endParaRPr lang="ru-RU" sz="3200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1428736"/>
          <a:ext cx="8186767" cy="19812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00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54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54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54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Уровень конкурса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 место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 место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 место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Всероссийские конкурсы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9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10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Областные конкурсы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5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Городские конкурсы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Лауреаты </a:t>
                      </a:r>
                      <a:endParaRPr lang="ru-RU" sz="20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ru-RU" sz="2000" dirty="0" smtClean="0"/>
                        <a:t>14</a:t>
                      </a:r>
                      <a:endParaRPr lang="ru-RU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57422" y="928670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/>
                <a:solidFill>
                  <a:schemeClr val="accent3"/>
                </a:solidFill>
              </a:rPr>
              <a:t>2014-2015 учебный год</a:t>
            </a:r>
            <a:endParaRPr lang="ru-RU" sz="2400" b="1" dirty="0">
              <a:ln/>
              <a:solidFill>
                <a:schemeClr val="accent3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43966" y="6581001"/>
            <a:ext cx="5000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19</a:t>
            </a:r>
            <a:endParaRPr lang="ru-RU" sz="1200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14348" y="3643314"/>
            <a:ext cx="8115328" cy="654032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all" spc="0" normalizeH="0" baseline="0" noProof="0" dirty="0" smtClean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Призовые места воспитанников</a:t>
            </a:r>
            <a:endParaRPr kumimoji="0" lang="ru-RU" sz="3200" b="1" i="0" u="none" strike="noStrike" kern="1200" cap="all" spc="0" normalizeH="0" baseline="0" noProof="0" dirty="0">
              <a:ln/>
              <a:solidFill>
                <a:srgbClr val="00B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642910" y="4786322"/>
          <a:ext cx="8186767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0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54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54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54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Уровень конкурса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 место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 место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 место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Всероссийские конкурсы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78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18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Областные конкурсы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Городские конкурсы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12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500298" y="4214818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/>
                <a:solidFill>
                  <a:schemeClr val="accent3"/>
                </a:solidFill>
              </a:rPr>
              <a:t>2014-2015 учебный год</a:t>
            </a:r>
            <a:endParaRPr lang="ru-RU" sz="24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Comp\Desktop\областной семинар для методистов\грамота 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2428860" cy="33656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Users\Comp\Desktop\областной семинар для методистов\грамота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298" y="785794"/>
            <a:ext cx="2286016" cy="32197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C:\Users\Comp\Desktop\областной семинар для методистов\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7752" y="2143116"/>
            <a:ext cx="2145150" cy="3071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4" name="Picture 6" descr="C:\Users\Comp\Desktop\областной семинар для методистов\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3929066"/>
            <a:ext cx="2127365" cy="26803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5" name="Picture 7" descr="C:\Users\Comp\Desktop\областной семинар для методистов\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16" y="3929066"/>
            <a:ext cx="1960146" cy="27169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5072074"/>
            <a:ext cx="5943584" cy="1785926"/>
          </a:xfrm>
        </p:spPr>
        <p:txBody>
          <a:bodyPr>
            <a:noAutofit/>
          </a:bodyPr>
          <a:lstStyle/>
          <a:p>
            <a: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МАДОУ №2</a:t>
            </a:r>
            <a:b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г. </a:t>
            </a:r>
            <a:r>
              <a:rPr lang="ru-RU" sz="1800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Ленинск-Кузнецкий</a:t>
            </a:r>
            <a: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б/</a:t>
            </a:r>
            <a:r>
              <a:rPr lang="ru-RU" sz="1800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</a:t>
            </a:r>
            <a: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Клюева, 6</a:t>
            </a:r>
            <a:b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телефон: 8 (38456) 2-81-25</a:t>
            </a:r>
            <a:b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800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эл</a:t>
            </a:r>
            <a: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 почта: </a:t>
            </a:r>
            <a:r>
              <a:rPr lang="en-US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hlinkClick r:id="rId2"/>
              </a:rPr>
              <a:t>madou.2@mail.ru</a:t>
            </a:r>
            <a:r>
              <a:rPr lang="en-US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en-US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сайт: мадоу2.рф </a:t>
            </a:r>
            <a:br>
              <a:rPr lang="ru-RU" sz="1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endParaRPr lang="ru-RU" sz="18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Содержимое 3" descr="P1170521.JPG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166" y="214290"/>
            <a:ext cx="6278033" cy="4708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950</TotalTime>
  <Words>1126</Words>
  <Application>Microsoft Office PowerPoint</Application>
  <PresentationFormat>Экран (4:3)</PresentationFormat>
  <Paragraphs>292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0" baseType="lpstr">
      <vt:lpstr>Arial</vt:lpstr>
      <vt:lpstr>Book Antiqua</vt:lpstr>
      <vt:lpstr>Calibri</vt:lpstr>
      <vt:lpstr>Lucida Sans</vt:lpstr>
      <vt:lpstr>Monotype Corsiva</vt:lpstr>
      <vt:lpstr>Times New Roman</vt:lpstr>
      <vt:lpstr>Wingdings</vt:lpstr>
      <vt:lpstr>Wingdings 2</vt:lpstr>
      <vt:lpstr>Wingdings 3</vt:lpstr>
      <vt:lpstr>Апекс</vt:lpstr>
      <vt:lpstr>Организация методической работы  в ДОО</vt:lpstr>
      <vt:lpstr>Педагогический состав МАДОУ №2</vt:lpstr>
      <vt:lpstr>Анализ педагогических кадров  МАДОУ №2</vt:lpstr>
      <vt:lpstr>Цели и задачи методической работы ДОО</vt:lpstr>
      <vt:lpstr>Направления методической работы</vt:lpstr>
      <vt:lpstr>Формы методической работы</vt:lpstr>
      <vt:lpstr>Инновационные направления работы детского сада</vt:lpstr>
      <vt:lpstr>Тематика выступлений педагогов на городском методическом объединении «ДРОЗД»</vt:lpstr>
      <vt:lpstr>Постоянно действующий семинар (ПДС) «Физкультурно-оздоровительная деятельность в свете требований ФГОС ДОО»  2014-2015 учебный год</vt:lpstr>
      <vt:lpstr>Постоянно действующий семинар (ПДС) «Физкультурно-оздоровительная деятельность в свете требований ФГОС ДОО»  2015-2016 учебный год</vt:lpstr>
      <vt:lpstr>Конкурс профессионального мастерства «Воспитатель здорового образа жизни» </vt:lpstr>
      <vt:lpstr>Конкурс профессионального мастерства «Воспитатель здорового образа жизни» </vt:lpstr>
      <vt:lpstr>Инновационные направления работы детского сада</vt:lpstr>
      <vt:lpstr>Инновационные направления работы детского сада</vt:lpstr>
      <vt:lpstr>Программы дополнительного образования МАДОУ №2</vt:lpstr>
      <vt:lpstr>Городской семинар «Реализация программ дополнительного образования в дошкольных образовательных организациях» </vt:lpstr>
      <vt:lpstr>Публикации статей педагогами МАДОУ №2</vt:lpstr>
      <vt:lpstr>Участие педагогов в конкурсах  </vt:lpstr>
      <vt:lpstr>Презентация PowerPoint</vt:lpstr>
      <vt:lpstr>МАДОУ №2 г. Ленинск-Кузнецкий б/р Клюева, 6 телефон: 8 (38456) 2-81-25 эл. почта: madou.2@mail.ru сайт: мадоу2.рф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методической работы в ДОО</dc:title>
  <dc:creator>Comp</dc:creator>
  <cp:lastModifiedBy>Admin</cp:lastModifiedBy>
  <cp:revision>87</cp:revision>
  <dcterms:created xsi:type="dcterms:W3CDTF">2015-12-13T05:13:28Z</dcterms:created>
  <dcterms:modified xsi:type="dcterms:W3CDTF">2015-12-21T10:28:02Z</dcterms:modified>
</cp:coreProperties>
</file>