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8B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92" y="-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54045-7658-497D-AE39-C3CCC1DF0547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DF686-6EF1-4ACE-9636-9C2386649A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510680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54045-7658-497D-AE39-C3CCC1DF0547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DF686-6EF1-4ACE-9636-9C2386649A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90277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54045-7658-497D-AE39-C3CCC1DF0547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DF686-6EF1-4ACE-9636-9C2386649A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88081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54045-7658-497D-AE39-C3CCC1DF0547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DF686-6EF1-4ACE-9636-9C2386649A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92172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54045-7658-497D-AE39-C3CCC1DF0547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DF686-6EF1-4ACE-9636-9C2386649A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266807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54045-7658-497D-AE39-C3CCC1DF0547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DF686-6EF1-4ACE-9636-9C2386649A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155441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54045-7658-497D-AE39-C3CCC1DF0547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DF686-6EF1-4ACE-9636-9C2386649A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166009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54045-7658-497D-AE39-C3CCC1DF0547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DF686-6EF1-4ACE-9636-9C2386649A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162566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54045-7658-497D-AE39-C3CCC1DF0547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DF686-6EF1-4ACE-9636-9C2386649A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126581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54045-7658-497D-AE39-C3CCC1DF0547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DF686-6EF1-4ACE-9636-9C2386649A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194816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54045-7658-497D-AE39-C3CCC1DF0547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DF686-6EF1-4ACE-9636-9C2386649A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3158147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54045-7658-497D-AE39-C3CCC1DF0547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DF686-6EF1-4ACE-9636-9C2386649A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856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2" Type="http://schemas.openxmlformats.org/officeDocument/2006/relationships/slide" Target="slide3.xml"/><Relationship Id="rId16" Type="http://schemas.openxmlformats.org/officeDocument/2006/relationships/slide" Target="slide1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10" Type="http://schemas.openxmlformats.org/officeDocument/2006/relationships/slide" Target="slide11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8.jp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5760640" cy="3240360"/>
          </a:xfrm>
          <a:prstGeom prst="flowChartDocumen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924944"/>
            <a:ext cx="7162800" cy="331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660232" y="476672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Познавательная</a:t>
            </a:r>
          </a:p>
          <a:p>
            <a:pPr algn="ctr"/>
            <a:r>
              <a:rPr lang="ru-RU" sz="20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игра</a:t>
            </a:r>
            <a:endParaRPr lang="ru-RU" sz="20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996620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23928" y="1412776"/>
            <a:ext cx="50405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730810"/>
              </p:ext>
            </p:extLst>
          </p:nvPr>
        </p:nvGraphicFramePr>
        <p:xfrm>
          <a:off x="1043608" y="548680"/>
          <a:ext cx="6958631" cy="6017348"/>
        </p:xfrm>
        <a:graphic>
          <a:graphicData uri="http://schemas.openxmlformats.org/drawingml/2006/table">
            <a:tbl>
              <a:tblPr firstRow="1" bandRow="1"/>
              <a:tblGrid>
                <a:gridCol w="2278112"/>
                <a:gridCol w="1656184"/>
                <a:gridCol w="1584176"/>
                <a:gridCol w="1440159"/>
              </a:tblGrid>
              <a:tr h="5633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ru-RU" dirty="0" smtClean="0"/>
                        <a:t>Тема</a:t>
                      </a:r>
                      <a:endParaRPr lang="ru-RU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rial Black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ru-RU" dirty="0" smtClean="0"/>
                        <a:t>Баллы</a:t>
                      </a:r>
                      <a:endParaRPr lang="ru-RU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rial Black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 dirty="0"/>
                    </a:p>
                  </a:txBody>
                  <a:tcPr/>
                </a:tc>
              </a:tr>
              <a:tr h="96604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ru-RU" b="1" dirty="0" smtClean="0">
                          <a:ln>
                            <a:solidFill>
                              <a:schemeClr val="accent6">
                                <a:lumMod val="75000"/>
                              </a:schemeClr>
                            </a:solidFill>
                          </a:ln>
                        </a:rPr>
                        <a:t>Большие</a:t>
                      </a:r>
                    </a:p>
                    <a:p>
                      <a:pPr algn="ctr"/>
                      <a:r>
                        <a:rPr lang="ru-RU" b="1" dirty="0" smtClean="0">
                          <a:ln>
                            <a:solidFill>
                              <a:schemeClr val="accent6">
                                <a:lumMod val="75000"/>
                              </a:schemeClr>
                            </a:solidFill>
                          </a:ln>
                        </a:rPr>
                        <a:t>и маленькие</a:t>
                      </a:r>
                    </a:p>
                    <a:p>
                      <a:pPr algn="ctr"/>
                      <a:r>
                        <a:rPr lang="ru-RU" b="1" dirty="0" smtClean="0">
                          <a:ln>
                            <a:solidFill>
                              <a:schemeClr val="accent6">
                                <a:lumMod val="75000"/>
                              </a:schemeClr>
                            </a:solidFill>
                          </a:ln>
                        </a:rPr>
                        <a:t>животные</a:t>
                      </a:r>
                      <a:endParaRPr lang="ru-RU" b="1" dirty="0" smtClean="0">
                        <a:ln>
                          <a:solidFill>
                            <a:schemeClr val="accent6">
                              <a:lumMod val="75000"/>
                            </a:schemeClr>
                          </a:solidFill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ru-RU" sz="1800" dirty="0" smtClean="0"/>
                    </a:p>
                    <a:p>
                      <a:pPr algn="ctr"/>
                      <a:r>
                        <a:rPr lang="ru-RU" sz="2400" b="1" dirty="0" smtClean="0">
                          <a:ln>
                            <a:solidFill>
                              <a:schemeClr val="accent6">
                                <a:lumMod val="75000"/>
                              </a:schemeClr>
                            </a:solidFill>
                          </a:ln>
                          <a:hlinkClick r:id="rId2" action="ppaction://hlinksldjump"/>
                        </a:rPr>
                        <a:t>10</a:t>
                      </a:r>
                      <a:endParaRPr lang="ru-RU" sz="2400" b="1" dirty="0" smtClean="0">
                        <a:ln>
                          <a:solidFill>
                            <a:schemeClr val="accent6">
                              <a:lumMod val="75000"/>
                            </a:schemeClr>
                          </a:solidFill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ru-RU" sz="1800" dirty="0" smtClean="0"/>
                    </a:p>
                    <a:p>
                      <a:pPr algn="ctr"/>
                      <a:r>
                        <a:rPr lang="ru-RU" sz="2400" b="1" dirty="0" smtClean="0">
                          <a:ln>
                            <a:solidFill>
                              <a:schemeClr val="accent6">
                                <a:lumMod val="75000"/>
                              </a:schemeClr>
                            </a:solidFill>
                          </a:ln>
                          <a:hlinkClick r:id="rId3" action="ppaction://hlinksldjump"/>
                        </a:rPr>
                        <a:t>20</a:t>
                      </a:r>
                      <a:endParaRPr lang="ru-RU" sz="2400" b="1" dirty="0" smtClean="0">
                        <a:ln>
                          <a:solidFill>
                            <a:schemeClr val="accent6">
                              <a:lumMod val="75000"/>
                            </a:schemeClr>
                          </a:solidFill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ru-RU" dirty="0" smtClean="0"/>
                        <a:t>  </a:t>
                      </a:r>
                    </a:p>
                    <a:p>
                      <a:pPr algn="ctr"/>
                      <a:r>
                        <a:rPr lang="ru-RU" sz="2400" b="1" dirty="0" smtClean="0">
                          <a:ln>
                            <a:solidFill>
                              <a:schemeClr val="accent6">
                                <a:lumMod val="75000"/>
                              </a:schemeClr>
                            </a:solidFill>
                          </a:ln>
                          <a:hlinkClick r:id="rId4" action="ppaction://hlinksldjump"/>
                        </a:rPr>
                        <a:t>15</a:t>
                      </a:r>
                      <a:endParaRPr lang="ru-RU" sz="2400" b="1" dirty="0">
                        <a:ln>
                          <a:solidFill>
                            <a:schemeClr val="accent6">
                              <a:lumMod val="75000"/>
                            </a:schemeClr>
                          </a:solidFill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1267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</a:rPr>
                        <a:t>Кот Васька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</a:rPr>
                        <a:t>и его родня</a:t>
                      </a:r>
                    </a:p>
                    <a:p>
                      <a:pPr algn="ctr"/>
                      <a:endParaRPr lang="ru-RU" sz="1800" b="1" baseline="0" dirty="0" smtClean="0">
                        <a:ln>
                          <a:solidFill>
                            <a:schemeClr val="accent6">
                              <a:lumMod val="75000"/>
                            </a:schemeClr>
                          </a:solidFill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  <a:hlinkClick r:id="rId5" action="ppaction://hlinksldjump"/>
                        </a:rPr>
                        <a:t>10</a:t>
                      </a:r>
                      <a:endParaRPr kumimoji="0" lang="ru-RU" sz="2400" b="1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  <a:hlinkClick r:id="rId6" action="ppaction://hlinksldjump"/>
                        </a:rPr>
                        <a:t>20</a:t>
                      </a:r>
                      <a:endParaRPr kumimoji="0" lang="ru-RU" sz="2400" b="1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solidFill>
                          <a:srgbClr val="F79646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  <a:hlinkClick r:id="rId7" action="ppaction://hlinksldjump"/>
                        </a:rPr>
                        <a:t>15</a:t>
                      </a:r>
                      <a:endParaRPr kumimoji="0" lang="ru-RU" sz="2400" b="1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132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</a:rPr>
                        <a:t>Пресмыкающиеся</a:t>
                      </a:r>
                    </a:p>
                    <a:p>
                      <a:endParaRPr lang="ru-RU" b="1" dirty="0" smtClean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  <a:hlinkClick r:id="rId8" action="ppaction://hlinksldjump"/>
                        </a:rPr>
                        <a:t>10</a:t>
                      </a:r>
                      <a:endParaRPr kumimoji="0" lang="ru-RU" sz="2400" b="1" i="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solidFill>
                          <a:srgbClr val="F79646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  <a:hlinkClick r:id="rId9" action="ppaction://hlinksldjump"/>
                        </a:rPr>
                        <a:t>20</a:t>
                      </a:r>
                      <a:endParaRPr kumimoji="0" lang="ru-RU" sz="2400" b="1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  <a:hlinkClick r:id="rId10" action="ppaction://hlinksldjump"/>
                        </a:rPr>
                        <a:t>15</a:t>
                      </a:r>
                      <a:endParaRPr kumimoji="0" lang="ru-RU" sz="2400" b="1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132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</a:rPr>
                        <a:t>Вода – их стихия</a:t>
                      </a:r>
                    </a:p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  <a:hlinkClick r:id="rId11" action="ppaction://hlinksldjump"/>
                        </a:rPr>
                        <a:t>10</a:t>
                      </a:r>
                      <a:endParaRPr kumimoji="0" lang="ru-RU" sz="2400" b="1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  <a:hlinkClick r:id="rId12" action="ppaction://hlinksldjump"/>
                        </a:rPr>
                        <a:t>20</a:t>
                      </a:r>
                      <a:endParaRPr kumimoji="0" lang="ru-RU" sz="2400" b="1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  <a:hlinkClick r:id="rId13" action="ppaction://hlinksldjump"/>
                        </a:rPr>
                        <a:t>15</a:t>
                      </a:r>
                      <a:endParaRPr kumimoji="0" lang="ru-RU" sz="2400" b="1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9340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ru-RU" b="1" dirty="0" smtClean="0">
                          <a:ln>
                            <a:solidFill>
                              <a:schemeClr val="accent6">
                                <a:lumMod val="75000"/>
                              </a:schemeClr>
                            </a:solidFill>
                          </a:ln>
                        </a:rPr>
                        <a:t>Удивительные</a:t>
                      </a:r>
                    </a:p>
                    <a:p>
                      <a:pPr algn="ctr"/>
                      <a:r>
                        <a:rPr lang="ru-RU" b="1" dirty="0" smtClean="0">
                          <a:ln>
                            <a:solidFill>
                              <a:schemeClr val="accent6">
                                <a:lumMod val="75000"/>
                              </a:schemeClr>
                            </a:solidFill>
                          </a:ln>
                        </a:rPr>
                        <a:t>птицы</a:t>
                      </a:r>
                      <a:endParaRPr lang="ru-RU" b="1" dirty="0">
                        <a:ln>
                          <a:solidFill>
                            <a:schemeClr val="accent6">
                              <a:lumMod val="75000"/>
                            </a:schemeClr>
                          </a:solidFill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  <a:hlinkClick r:id="rId14" action="ppaction://hlinksldjump"/>
                        </a:rPr>
                        <a:t>10</a:t>
                      </a:r>
                      <a:endParaRPr kumimoji="0" lang="ru-RU" sz="2400" b="1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  <a:hlinkClick r:id="rId15" action="ppaction://hlinksldjump"/>
                        </a:rPr>
                        <a:t>20</a:t>
                      </a:r>
                      <a:endParaRPr kumimoji="0" lang="ru-RU" sz="2400" b="1" i="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solidFill>
                          <a:srgbClr val="F79646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kern="1200" cap="none" spc="0" normalizeH="0" baseline="0" noProof="0" dirty="0" smtClean="0">
                          <a:ln>
                            <a:solidFill>
                              <a:srgbClr val="F79646">
                                <a:lumMod val="75000"/>
                              </a:srgbClr>
                            </a:solidFill>
                          </a:ln>
                          <a:effectLst/>
                          <a:uLnTx/>
                          <a:uFillTx/>
                          <a:hlinkClick r:id="rId16" action="ppaction://hlinksldjump"/>
                        </a:rPr>
                        <a:t>15</a:t>
                      </a:r>
                      <a:endParaRPr kumimoji="0" lang="ru-RU" sz="2400" b="1" u="none" strike="noStrike" kern="1200" cap="none" spc="0" normalizeH="0" baseline="0" noProof="0" dirty="0" smtClean="0">
                        <a:ln>
                          <a:solidFill>
                            <a:srgbClr val="F79646">
                              <a:lumMod val="75000"/>
                            </a:srgbClr>
                          </a:solidFill>
                        </a:ln>
                        <a:effectLst/>
                        <a:uLnTx/>
                        <a:uFillTx/>
                      </a:endParaRPr>
                    </a:p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200960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0392" y="764704"/>
            <a:ext cx="6166881" cy="166199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Какой зверёк самый чистоплотный?</a:t>
            </a:r>
          </a:p>
          <a:p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99351" y="5538539"/>
            <a:ext cx="204895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барсук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9" y="1988840"/>
            <a:ext cx="5073010" cy="3323696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57616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692696"/>
            <a:ext cx="5832648" cy="166199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Кто из животных не пьёт воду?</a:t>
            </a:r>
          </a:p>
          <a:p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611" y="1988840"/>
            <a:ext cx="5356800" cy="334800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3779912" y="5661248"/>
            <a:ext cx="191270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коала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65252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764704"/>
            <a:ext cx="6408712" cy="209288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 правда ли, что медведь зимой 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«лапу сосёт?»</a:t>
            </a:r>
          </a:p>
          <a:p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420888"/>
            <a:ext cx="5948918" cy="3348000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4" name="TextBox 3"/>
          <p:cNvSpPr txBox="1"/>
          <p:nvPr/>
        </p:nvSpPr>
        <p:spPr>
          <a:xfrm>
            <a:off x="3707904" y="5949280"/>
            <a:ext cx="15616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нет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88209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20218" y="761653"/>
            <a:ext cx="5992025" cy="295465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Это самый большой представитель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семейства кошачьих ещё изредка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встречается на Дальнем Востоке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 районе реки Уссури. </a:t>
            </a:r>
          </a:p>
          <a:p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212976"/>
            <a:ext cx="4464000" cy="3348000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4" name="TextBox 3"/>
          <p:cNvSpPr txBox="1"/>
          <p:nvPr/>
        </p:nvSpPr>
        <p:spPr>
          <a:xfrm>
            <a:off x="539552" y="5949280"/>
            <a:ext cx="168347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тигр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22621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764704"/>
            <a:ext cx="7674345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Если внимательно присмотреться к кошкам, 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можно увидеть, что они то и дело умываются.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Только проснулись, потянулись – и ну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вылизывать себя от головы до лопаток.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Собрались гулять – вылизываются, 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вернулись домой – и снова за умывание,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поели – и снова умываться.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Выходит, кошки какие-то особые чистюли.</a:t>
            </a:r>
          </a:p>
          <a:p>
            <a:endParaRPr lang="ru-RU" sz="2800" b="1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5373216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кошки слизывают с себя собственный запах,</a:t>
            </a:r>
          </a:p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ведь они – охотники, ведь если добыча почует запах</a:t>
            </a:r>
          </a:p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опасности, останешься голодным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8388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4521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692696"/>
            <a:ext cx="5688632" cy="295465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Меньше тигра, больше кошки,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Над ушами кисти-рожки,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 виду кроток, но не верь: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Страшен в гневе этот зверь!</a:t>
            </a:r>
          </a:p>
          <a:p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212976"/>
            <a:ext cx="5202266" cy="334800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" name="Управляющая кнопка: назад 3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67544" y="5445224"/>
            <a:ext cx="110639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</a:t>
            </a:r>
          </a:p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рысь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9694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09331" y="764704"/>
            <a:ext cx="7629012" cy="338554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Он не может дразниться, высунув язык,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ведь тот прирос ко рту. Глядя на свою жертву,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ставшую ему обедом, он может слюнки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пускать, но только… из глаз</a:t>
            </a:r>
          </a:p>
          <a:p>
            <a:pPr algn="ctr"/>
            <a:endParaRPr lang="ru-RU" sz="2800" b="1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 descr="крокодил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3284984"/>
            <a:ext cx="5848032" cy="334800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" name="Управляющая кнопка: назад 3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79512" y="5661248"/>
            <a:ext cx="147348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</a:t>
            </a:r>
          </a:p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крокодил</a:t>
            </a:r>
          </a:p>
        </p:txBody>
      </p:sp>
    </p:spTree>
    <p:extLst>
      <p:ext uri="{BB962C8B-B14F-4D97-AF65-F5344CB8AC3E}">
        <p14:creationId xmlns:p14="http://schemas.microsoft.com/office/powerpoint/2010/main" val="37844321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8" y="764704"/>
            <a:ext cx="5760640" cy="209288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Лежит верёвка, шипит плутовка,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Брать её опасно – укусит. Ясно?</a:t>
            </a:r>
          </a:p>
          <a:p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 descr="змея гадюка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348880"/>
            <a:ext cx="5025123" cy="334800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3717260" y="5863032"/>
            <a:ext cx="17828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змея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6219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404664"/>
            <a:ext cx="6336704" cy="381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Это кто там лентой чёрной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 ручейку скользит проворно?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Сквозь кусты пробрался ловко,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 на маленькой головке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(Все об этом знать должны)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Пятна жёлтые видны.</a:t>
            </a:r>
          </a:p>
          <a:p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 descr="уж jpeg.jpeg"/>
          <p:cNvPicPr>
            <a:picLocks noChangeAspect="1"/>
          </p:cNvPicPr>
          <p:nvPr/>
        </p:nvPicPr>
        <p:blipFill>
          <a:blip r:embed="rId2" cstate="print"/>
          <a:srcRect t="9992" b="22572"/>
          <a:stretch>
            <a:fillRect/>
          </a:stretch>
        </p:blipFill>
        <p:spPr>
          <a:xfrm>
            <a:off x="1763688" y="3717032"/>
            <a:ext cx="5765357" cy="291595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" name="Управляющая кнопка: назад 3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51520" y="6021288"/>
            <a:ext cx="147348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уж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81861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1" y="764704"/>
            <a:ext cx="5760640" cy="150810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У какой рыбы икру вынашивают</a:t>
            </a:r>
          </a:p>
          <a:p>
            <a:pPr algn="ctr"/>
            <a:r>
              <a:rPr lang="ru-RU" sz="2800" b="1" spc="5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 кармане самцы?</a:t>
            </a:r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 descr="морской конёк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276872"/>
            <a:ext cx="5022000" cy="334800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3059832" y="5877272"/>
            <a:ext cx="315663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морской конёк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38451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764704"/>
            <a:ext cx="6120680" cy="166199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Какое самое большое животное? </a:t>
            </a:r>
          </a:p>
          <a:p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 descr="кит 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2314575"/>
            <a:ext cx="5715000" cy="222885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" name="Управляющая кнопка: назад 3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995936" y="5157192"/>
            <a:ext cx="155363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кит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5299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764704"/>
            <a:ext cx="6192688" cy="209288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Какая рыба может при случае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заменить зеркало?</a:t>
            </a:r>
          </a:p>
          <a:p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 descr="зеркальный карп 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2492896"/>
            <a:ext cx="5666202" cy="2592288"/>
          </a:xfrm>
          <a:prstGeom prst="rect">
            <a:avLst/>
          </a:prstGeom>
        </p:spPr>
      </p:pic>
      <p:sp>
        <p:nvSpPr>
          <p:cNvPr id="4" name="Управляющая кнопка: назад 3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059832" y="5805264"/>
            <a:ext cx="350128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зеркальный карп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73340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836712"/>
            <a:ext cx="4896544" cy="209288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Какая птица является 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символом мира?</a:t>
            </a:r>
          </a:p>
          <a:p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 descr="голубь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492896"/>
            <a:ext cx="4441226" cy="3348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Управляющая кнопка: назад 3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779912" y="6021288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голубь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3191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764704"/>
            <a:ext cx="5544616" cy="209288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Какая птица  выводит 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птенцов зимой?</a:t>
            </a:r>
          </a:p>
          <a:p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 descr="клёс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492896"/>
            <a:ext cx="5154638" cy="334800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" name="Управляющая кнопка: назад 3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779912" y="6021288"/>
            <a:ext cx="187583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клёст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19479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753" y="764704"/>
            <a:ext cx="4896543" cy="252376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Вопрос:</a:t>
            </a:r>
          </a:p>
          <a:p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Какая птица самая большая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и тяжёлая</a:t>
            </a:r>
          </a:p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 у неё всего два пальца.</a:t>
            </a:r>
          </a:p>
          <a:p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 descr="страус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852936"/>
            <a:ext cx="3902533" cy="334800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" name="Управляющая кнопка: назад 3">
            <a:hlinkClick r:id="rId3" action="ppaction://hlinksldjump" highlightClick="1"/>
          </p:cNvPr>
          <p:cNvSpPr/>
          <p:nvPr/>
        </p:nvSpPr>
        <p:spPr>
          <a:xfrm>
            <a:off x="8325424" y="6093296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851920" y="6245172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Ответ: страус</a:t>
            </a:r>
            <a:endParaRPr lang="ru-RU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25807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Не дразните собак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5616" y="5468506"/>
            <a:ext cx="609600" cy="609600"/>
          </a:xfrm>
          <a:prstGeom prst="rect">
            <a:avLst/>
          </a:prstGeom>
        </p:spPr>
      </p:pic>
      <p:sp>
        <p:nvSpPr>
          <p:cNvPr id="4" name="Управляющая кнопка: назад 3">
            <a:hlinkClick r:id="rId5" action="ppaction://hlinksldjump" highlightClick="1"/>
          </p:cNvPr>
          <p:cNvSpPr/>
          <p:nvPr/>
        </p:nvSpPr>
        <p:spPr>
          <a:xfrm>
            <a:off x="8325424" y="6165304"/>
            <a:ext cx="521208" cy="52120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32" y="153012"/>
            <a:ext cx="8572500" cy="590550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2" name="Detskie_pesni_-_Ne_draznite_sobak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138" y="40050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14508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91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79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C000"/>
          </a:fgClr>
          <a:bgClr>
            <a:srgbClr val="E98B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3808" y="620688"/>
            <a:ext cx="313239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МБОУ ДПО «НМЦ»</a:t>
            </a:r>
            <a:endParaRPr lang="ru-RU" sz="24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71800" y="5877272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Ленинск-Кузнецкий 2016</a:t>
            </a:r>
            <a:endParaRPr lang="ru-RU" sz="2400" b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9632" y="3212976"/>
            <a:ext cx="680821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Составитель Татьяна Николаевна Палатова, </a:t>
            </a:r>
          </a:p>
          <a:p>
            <a:pPr algn="ctr"/>
            <a:r>
              <a:rPr lang="ru-RU" sz="2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заведующая библиотекой</a:t>
            </a:r>
            <a:endParaRPr lang="ru-RU" sz="24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3768" y="1412776"/>
            <a:ext cx="44877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«Я беды не причиню роднику, </a:t>
            </a:r>
          </a:p>
          <a:p>
            <a:pPr algn="ctr"/>
            <a:r>
              <a:rPr lang="ru-RU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травинке, зверю»</a:t>
            </a:r>
          </a:p>
          <a:p>
            <a:pPr algn="ctr"/>
            <a:r>
              <a:rPr lang="ru-RU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Познавательная игра </a:t>
            </a:r>
          </a:p>
          <a:p>
            <a:pPr algn="ctr"/>
            <a:r>
              <a:rPr lang="ru-RU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животных</a:t>
            </a:r>
            <a:endParaRPr lang="ru-RU" sz="2400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79414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408</Words>
  <Application>Microsoft Office PowerPoint</Application>
  <PresentationFormat>Экран (4:3)</PresentationFormat>
  <Paragraphs>148</Paragraphs>
  <Slides>19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Computer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42</cp:revision>
  <dcterms:created xsi:type="dcterms:W3CDTF">2016-10-13T07:26:49Z</dcterms:created>
  <dcterms:modified xsi:type="dcterms:W3CDTF">2018-03-15T02:42:35Z</dcterms:modified>
</cp:coreProperties>
</file>