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94" r:id="rId3"/>
    <p:sldId id="298" r:id="rId4"/>
    <p:sldId id="299" r:id="rId5"/>
    <p:sldId id="275" r:id="rId6"/>
    <p:sldId id="306" r:id="rId7"/>
    <p:sldId id="308" r:id="rId8"/>
    <p:sldId id="276" r:id="rId9"/>
    <p:sldId id="267" r:id="rId10"/>
    <p:sldId id="301" r:id="rId11"/>
    <p:sldId id="271" r:id="rId12"/>
    <p:sldId id="302" r:id="rId13"/>
    <p:sldId id="304" r:id="rId14"/>
    <p:sldId id="305" r:id="rId15"/>
    <p:sldId id="274" r:id="rId16"/>
    <p:sldId id="303" r:id="rId17"/>
    <p:sldId id="280" r:id="rId18"/>
    <p:sldId id="310" r:id="rId19"/>
    <p:sldId id="311" r:id="rId20"/>
    <p:sldId id="312" r:id="rId21"/>
    <p:sldId id="313" r:id="rId22"/>
    <p:sldId id="314" r:id="rId23"/>
    <p:sldId id="315" r:id="rId24"/>
    <p:sldId id="316" r:id="rId25"/>
    <p:sldId id="317" r:id="rId26"/>
    <p:sldId id="318" r:id="rId27"/>
    <p:sldId id="319" r:id="rId28"/>
    <p:sldId id="320" r:id="rId29"/>
    <p:sldId id="321" r:id="rId30"/>
    <p:sldId id="322" r:id="rId31"/>
    <p:sldId id="257" r:id="rId32"/>
    <p:sldId id="283" r:id="rId33"/>
    <p:sldId id="281" r:id="rId34"/>
    <p:sldId id="282" r:id="rId35"/>
    <p:sldId id="259" r:id="rId36"/>
    <p:sldId id="268" r:id="rId37"/>
    <p:sldId id="307" r:id="rId38"/>
    <p:sldId id="284" r:id="rId3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60"/>
  </p:normalViewPr>
  <p:slideViewPr>
    <p:cSldViewPr>
      <p:cViewPr varScale="1">
        <p:scale>
          <a:sx n="84" d="100"/>
          <a:sy n="84" d="100"/>
        </p:scale>
        <p:origin x="96" y="4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09.01.2018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09.01.2018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09.01.2018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 userDrawn="1"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09.01.2018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 rot="21386569">
            <a:off x="5417494" y="1347389"/>
            <a:ext cx="3616002" cy="5016758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Применение созданного учителем </a:t>
            </a:r>
            <a:r>
              <a:rPr lang="ru-RU" sz="4000" dirty="0" err="1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демонстра-ционного</a:t>
            </a:r>
            <a:r>
              <a:rPr lang="ru-RU" sz="40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  оборудования к решению задач</a:t>
            </a:r>
            <a:endParaRPr lang="ru-RU" sz="40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941848" y="908720"/>
            <a:ext cx="273630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Автор оборудования</a:t>
            </a:r>
          </a:p>
          <a:p>
            <a:r>
              <a:rPr lang="ru-RU" sz="28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Калашников Александр Николаевич, </a:t>
            </a:r>
          </a:p>
          <a:p>
            <a:endParaRPr lang="ru-RU" sz="2800" dirty="0"/>
          </a:p>
          <a:p>
            <a:r>
              <a:rPr lang="ru-RU" sz="28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учитель математики</a:t>
            </a:r>
            <a:endParaRPr lang="ru-RU" sz="2800" dirty="0">
              <a:solidFill>
                <a:schemeClr val="accent6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-17143" y="5355558"/>
            <a:ext cx="5316327" cy="113877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4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  <a:reflection blurRad="6350" stA="60000" endA="900" endPos="58000" dir="5400000" sy="-100000" algn="bl" rotWithShape="0"/>
                </a:effectLst>
              </a:rPr>
              <a:t>МБОУ «СОШ с УИОП №8»</a:t>
            </a:r>
          </a:p>
          <a:p>
            <a:pPr algn="ctr"/>
            <a:r>
              <a:rPr lang="ru-RU" sz="34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  <a:reflection blurRad="6350" stA="60000" endA="900" endPos="58000" dir="5400000" sy="-100000" algn="bl" rotWithShape="0"/>
                </a:effectLst>
              </a:rPr>
              <a:t>г. Ленинск-Кузнецкий</a:t>
            </a:r>
            <a:endParaRPr lang="ru-RU" sz="3400" b="1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1">
                  <a:satMod val="280000"/>
                  <a:tint val="100000"/>
                  <a:alpha val="57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  <a:reflection blurRad="6350" stA="60000" endA="900" endPos="58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3544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4644007" y="404664"/>
            <a:ext cx="4032449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Школа с современным оборудованием</a:t>
            </a:r>
            <a:endParaRPr lang="ru-RU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43470" y="2358008"/>
            <a:ext cx="3932986" cy="2745923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611081" y="404664"/>
            <a:ext cx="4032449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Школа со стандартным оборудованием</a:t>
            </a:r>
            <a:endParaRPr lang="ru-RU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1081" y="2358008"/>
            <a:ext cx="4032449" cy="2342899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611081" y="5302949"/>
            <a:ext cx="8065375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 чем разница?</a:t>
            </a:r>
            <a:endParaRPr lang="ru-RU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71881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03648" y="980728"/>
            <a:ext cx="6229094" cy="3600886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611559" y="404664"/>
            <a:ext cx="806489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Педагогическое общение</a:t>
            </a:r>
            <a:endParaRPr lang="ru-RU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11559" y="4725144"/>
            <a:ext cx="806489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42913" indent="-442913">
              <a:buFont typeface="+mj-lt"/>
              <a:buAutoNum type="arabicPeriod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Конструировать свою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педагогическую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индивидуальность,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своих отношений с учащимися, т. е. стиль общения; 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 startAt="2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Конструировать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выразительные средства коммуникативного воздействия. </a:t>
            </a:r>
          </a:p>
        </p:txBody>
      </p:sp>
    </p:spTree>
    <p:extLst>
      <p:ext uri="{BB962C8B-B14F-4D97-AF65-F5344CB8AC3E}">
        <p14:creationId xmlns:p14="http://schemas.microsoft.com/office/powerpoint/2010/main" val="880376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840786" y="620688"/>
            <a:ext cx="795570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Федор Иванович Янкович де </a:t>
            </a:r>
            <a:r>
              <a:rPr lang="ru-RU" sz="3600" b="1" cap="none" spc="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Мириево</a:t>
            </a:r>
            <a:endParaRPr lang="ru-RU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48134" y="1241123"/>
            <a:ext cx="2941005" cy="351450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348135" y="4509120"/>
            <a:ext cx="29410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1741-1814 гг.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11560" y="5128110"/>
            <a:ext cx="80648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ербский и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оссийский педагог, член Российской Академии (с 1783 года)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6818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9752" y="1844824"/>
            <a:ext cx="4416490" cy="33123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89837" y="5451691"/>
            <a:ext cx="5975395" cy="8912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4067944" y="620688"/>
            <a:ext cx="15013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Угол</a:t>
            </a:r>
            <a:endParaRPr lang="ru-RU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66315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067944" y="620688"/>
            <a:ext cx="15013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Угол</a:t>
            </a:r>
            <a:endParaRPr lang="ru-RU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grpSp>
        <p:nvGrpSpPr>
          <p:cNvPr id="3" name="Группа 2"/>
          <p:cNvGrpSpPr/>
          <p:nvPr/>
        </p:nvGrpSpPr>
        <p:grpSpPr>
          <a:xfrm>
            <a:off x="653948" y="1406349"/>
            <a:ext cx="2608580" cy="3086102"/>
            <a:chOff x="0" y="-2"/>
            <a:chExt cx="2608580" cy="3086102"/>
          </a:xfrm>
        </p:grpSpPr>
        <p:grpSp>
          <p:nvGrpSpPr>
            <p:cNvPr id="4" name="Группа 3"/>
            <p:cNvGrpSpPr/>
            <p:nvPr/>
          </p:nvGrpSpPr>
          <p:grpSpPr>
            <a:xfrm>
              <a:off x="0" y="-2"/>
              <a:ext cx="2608580" cy="2577467"/>
              <a:chOff x="9525" y="-2640112"/>
              <a:chExt cx="3124200" cy="3087787"/>
            </a:xfrm>
          </p:grpSpPr>
          <p:sp>
            <p:nvSpPr>
              <p:cNvPr id="6" name="Скругленный прямоугольник 5"/>
              <p:cNvSpPr/>
              <p:nvPr/>
            </p:nvSpPr>
            <p:spPr>
              <a:xfrm>
                <a:off x="9525" y="281379"/>
                <a:ext cx="2981325" cy="142875"/>
              </a:xfrm>
              <a:prstGeom prst="roundRect">
                <a:avLst>
                  <a:gd name="adj" fmla="val 50000"/>
                </a:avLst>
              </a:prstGeom>
              <a:ln w="12700"/>
            </p:spPr>
            <p:style>
              <a:lnRef idx="3">
                <a:schemeClr val="lt1"/>
              </a:lnRef>
              <a:fillRef idx="1">
                <a:schemeClr val="accent6"/>
              </a:fillRef>
              <a:effectRef idx="1">
                <a:schemeClr val="accent6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ru-RU"/>
              </a:p>
            </p:txBody>
          </p:sp>
          <p:sp>
            <p:nvSpPr>
              <p:cNvPr id="7" name="Скругленный прямоугольник 6"/>
              <p:cNvSpPr/>
              <p:nvPr/>
            </p:nvSpPr>
            <p:spPr>
              <a:xfrm rot="4239707">
                <a:off x="1019857" y="-1220525"/>
                <a:ext cx="2982016" cy="142842"/>
              </a:xfrm>
              <a:prstGeom prst="roundRect">
                <a:avLst>
                  <a:gd name="adj" fmla="val 50000"/>
                </a:avLst>
              </a:prstGeom>
              <a:ln w="12700"/>
            </p:spPr>
            <p:style>
              <a:lnRef idx="3">
                <a:schemeClr val="lt1"/>
              </a:lnRef>
              <a:fillRef idx="1">
                <a:schemeClr val="accent6"/>
              </a:fillRef>
              <a:effectRef idx="1">
                <a:schemeClr val="accent6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ru-RU"/>
              </a:p>
            </p:txBody>
          </p:sp>
          <p:sp>
            <p:nvSpPr>
              <p:cNvPr id="8" name="Овал 7"/>
              <p:cNvSpPr/>
              <p:nvPr/>
            </p:nvSpPr>
            <p:spPr>
              <a:xfrm>
                <a:off x="2686050" y="0"/>
                <a:ext cx="447675" cy="447675"/>
              </a:xfrm>
              <a:prstGeom prst="ellipse">
                <a:avLst/>
              </a:prstGeom>
              <a:ln w="12700"/>
            </p:spPr>
            <p:style>
              <a:lnRef idx="3">
                <a:schemeClr val="lt1"/>
              </a:lnRef>
              <a:fillRef idx="1">
                <a:schemeClr val="accent6"/>
              </a:fillRef>
              <a:effectRef idx="1">
                <a:schemeClr val="accent6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ru-RU"/>
              </a:p>
            </p:txBody>
          </p:sp>
          <p:sp>
            <p:nvSpPr>
              <p:cNvPr id="9" name="Овал 8"/>
              <p:cNvSpPr/>
              <p:nvPr/>
            </p:nvSpPr>
            <p:spPr>
              <a:xfrm>
                <a:off x="2819400" y="133350"/>
                <a:ext cx="190500" cy="190500"/>
              </a:xfrm>
              <a:prstGeom prst="ellipse">
                <a:avLst/>
              </a:prstGeom>
              <a:ln w="12700"/>
            </p:spPr>
            <p:style>
              <a:lnRef idx="3">
                <a:schemeClr val="lt1"/>
              </a:lnRef>
              <a:fillRef idx="1">
                <a:schemeClr val="accent6"/>
              </a:fillRef>
              <a:effectRef idx="1">
                <a:schemeClr val="accent6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ru-RU"/>
              </a:p>
            </p:txBody>
          </p:sp>
        </p:grpSp>
        <p:sp>
          <p:nvSpPr>
            <p:cNvPr id="5" name="Надпись 2"/>
            <p:cNvSpPr txBox="1">
              <a:spLocks noChangeArrowheads="1"/>
            </p:cNvSpPr>
            <p:nvPr/>
          </p:nvSpPr>
          <p:spPr bwMode="auto">
            <a:xfrm>
              <a:off x="47625" y="2619375"/>
              <a:ext cx="2371725" cy="4667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ru-RU" sz="1400">
                  <a:effectLst/>
                  <a:latin typeface="Times New Roman"/>
                  <a:ea typeface="Calibri"/>
                  <a:cs typeface="Times New Roman"/>
                </a:rPr>
                <a:t>Демонстрация острых углов</a:t>
              </a:r>
              <a:endParaRPr lang="ru-RU" sz="1100">
                <a:effectLst/>
                <a:latin typeface="Calibri"/>
                <a:ea typeface="Calibri"/>
                <a:cs typeface="Times New Roman"/>
              </a:endParaRPr>
            </a:p>
          </p:txBody>
        </p:sp>
      </p:grpSp>
      <p:grpSp>
        <p:nvGrpSpPr>
          <p:cNvPr id="10" name="Группа 9"/>
          <p:cNvGrpSpPr/>
          <p:nvPr/>
        </p:nvGrpSpPr>
        <p:grpSpPr>
          <a:xfrm>
            <a:off x="3403580" y="1412776"/>
            <a:ext cx="2608580" cy="3053073"/>
            <a:chOff x="0" y="6"/>
            <a:chExt cx="2608580" cy="3053209"/>
          </a:xfrm>
        </p:grpSpPr>
        <p:grpSp>
          <p:nvGrpSpPr>
            <p:cNvPr id="11" name="Группа 10"/>
            <p:cNvGrpSpPr/>
            <p:nvPr/>
          </p:nvGrpSpPr>
          <p:grpSpPr>
            <a:xfrm>
              <a:off x="0" y="6"/>
              <a:ext cx="2608580" cy="2584443"/>
              <a:chOff x="9525" y="-2648106"/>
              <a:chExt cx="3124200" cy="3095781"/>
            </a:xfrm>
          </p:grpSpPr>
          <p:sp>
            <p:nvSpPr>
              <p:cNvPr id="13" name="Скругленный прямоугольник 12"/>
              <p:cNvSpPr/>
              <p:nvPr/>
            </p:nvSpPr>
            <p:spPr>
              <a:xfrm>
                <a:off x="9525" y="281379"/>
                <a:ext cx="2981325" cy="142875"/>
              </a:xfrm>
              <a:prstGeom prst="roundRect">
                <a:avLst>
                  <a:gd name="adj" fmla="val 50000"/>
                </a:avLst>
              </a:prstGeom>
              <a:ln w="12700"/>
            </p:spPr>
            <p:style>
              <a:lnRef idx="3">
                <a:schemeClr val="lt1"/>
              </a:lnRef>
              <a:fillRef idx="1">
                <a:schemeClr val="accent6"/>
              </a:fillRef>
              <a:effectRef idx="1">
                <a:schemeClr val="accent6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ru-RU"/>
              </a:p>
            </p:txBody>
          </p:sp>
          <p:sp>
            <p:nvSpPr>
              <p:cNvPr id="14" name="Скругленный прямоугольник 13"/>
              <p:cNvSpPr/>
              <p:nvPr/>
            </p:nvSpPr>
            <p:spPr>
              <a:xfrm rot="5400000">
                <a:off x="1537017" y="-1228519"/>
                <a:ext cx="2982016" cy="142842"/>
              </a:xfrm>
              <a:prstGeom prst="roundRect">
                <a:avLst>
                  <a:gd name="adj" fmla="val 50000"/>
                </a:avLst>
              </a:prstGeom>
              <a:ln w="12700"/>
            </p:spPr>
            <p:style>
              <a:lnRef idx="3">
                <a:schemeClr val="lt1"/>
              </a:lnRef>
              <a:fillRef idx="1">
                <a:schemeClr val="accent6"/>
              </a:fillRef>
              <a:effectRef idx="1">
                <a:schemeClr val="accent6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ru-RU"/>
              </a:p>
            </p:txBody>
          </p:sp>
          <p:sp>
            <p:nvSpPr>
              <p:cNvPr id="15" name="Овал 14"/>
              <p:cNvSpPr/>
              <p:nvPr/>
            </p:nvSpPr>
            <p:spPr>
              <a:xfrm>
                <a:off x="2686050" y="0"/>
                <a:ext cx="447675" cy="447675"/>
              </a:xfrm>
              <a:prstGeom prst="ellipse">
                <a:avLst/>
              </a:prstGeom>
              <a:ln w="12700"/>
            </p:spPr>
            <p:style>
              <a:lnRef idx="3">
                <a:schemeClr val="lt1"/>
              </a:lnRef>
              <a:fillRef idx="1">
                <a:schemeClr val="accent6"/>
              </a:fillRef>
              <a:effectRef idx="1">
                <a:schemeClr val="accent6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ru-RU"/>
              </a:p>
            </p:txBody>
          </p:sp>
          <p:sp>
            <p:nvSpPr>
              <p:cNvPr id="16" name="Овал 15"/>
              <p:cNvSpPr/>
              <p:nvPr/>
            </p:nvSpPr>
            <p:spPr>
              <a:xfrm>
                <a:off x="2819400" y="133350"/>
                <a:ext cx="190500" cy="190500"/>
              </a:xfrm>
              <a:prstGeom prst="ellipse">
                <a:avLst/>
              </a:prstGeom>
              <a:ln w="12700"/>
            </p:spPr>
            <p:style>
              <a:lnRef idx="3">
                <a:schemeClr val="lt1"/>
              </a:lnRef>
              <a:fillRef idx="1">
                <a:schemeClr val="accent6"/>
              </a:fillRef>
              <a:effectRef idx="1">
                <a:schemeClr val="accent6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ru-RU"/>
              </a:p>
            </p:txBody>
          </p:sp>
        </p:grpSp>
        <p:sp>
          <p:nvSpPr>
            <p:cNvPr id="12" name="Надпись 2"/>
            <p:cNvSpPr txBox="1">
              <a:spLocks noChangeArrowheads="1"/>
            </p:cNvSpPr>
            <p:nvPr/>
          </p:nvSpPr>
          <p:spPr bwMode="auto">
            <a:xfrm>
              <a:off x="114300" y="2590301"/>
              <a:ext cx="2372359" cy="4629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ru-RU" sz="1400">
                  <a:effectLst/>
                  <a:latin typeface="Times New Roman"/>
                  <a:ea typeface="Calibri"/>
                  <a:cs typeface="Times New Roman"/>
                </a:rPr>
                <a:t>Демонстрация прямого угла</a:t>
              </a:r>
              <a:endParaRPr lang="ru-RU" sz="1100">
                <a:effectLst/>
                <a:latin typeface="Calibri"/>
                <a:ea typeface="Calibri"/>
                <a:cs typeface="Times New Roman"/>
              </a:endParaRPr>
            </a:p>
          </p:txBody>
        </p:sp>
      </p:grpSp>
      <p:grpSp>
        <p:nvGrpSpPr>
          <p:cNvPr id="17" name="Группа 16"/>
          <p:cNvGrpSpPr/>
          <p:nvPr/>
        </p:nvGrpSpPr>
        <p:grpSpPr>
          <a:xfrm>
            <a:off x="4750643" y="2551284"/>
            <a:ext cx="3133725" cy="2821932"/>
            <a:chOff x="0" y="230823"/>
            <a:chExt cx="3134332" cy="2822392"/>
          </a:xfrm>
        </p:grpSpPr>
        <p:grpSp>
          <p:nvGrpSpPr>
            <p:cNvPr id="18" name="Группа 17"/>
            <p:cNvGrpSpPr/>
            <p:nvPr/>
          </p:nvGrpSpPr>
          <p:grpSpPr>
            <a:xfrm>
              <a:off x="0" y="230823"/>
              <a:ext cx="3134332" cy="2489469"/>
              <a:chOff x="9525" y="-2371622"/>
              <a:chExt cx="3753874" cy="2982016"/>
            </a:xfrm>
          </p:grpSpPr>
          <p:sp>
            <p:nvSpPr>
              <p:cNvPr id="20" name="Скругленный прямоугольник 19"/>
              <p:cNvSpPr/>
              <p:nvPr/>
            </p:nvSpPr>
            <p:spPr>
              <a:xfrm>
                <a:off x="9525" y="281379"/>
                <a:ext cx="2981325" cy="142875"/>
              </a:xfrm>
              <a:prstGeom prst="roundRect">
                <a:avLst>
                  <a:gd name="adj" fmla="val 50000"/>
                </a:avLst>
              </a:prstGeom>
              <a:ln w="12700"/>
            </p:spPr>
            <p:style>
              <a:lnRef idx="3">
                <a:schemeClr val="lt1"/>
              </a:lnRef>
              <a:fillRef idx="1">
                <a:schemeClr val="accent6"/>
              </a:fillRef>
              <a:effectRef idx="1">
                <a:schemeClr val="accent6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ru-RU"/>
              </a:p>
            </p:txBody>
          </p:sp>
          <p:sp>
            <p:nvSpPr>
              <p:cNvPr id="21" name="Скругленный прямоугольник 20"/>
              <p:cNvSpPr/>
              <p:nvPr/>
            </p:nvSpPr>
            <p:spPr>
              <a:xfrm rot="7307873">
                <a:off x="2200970" y="-952035"/>
                <a:ext cx="2982016" cy="142842"/>
              </a:xfrm>
              <a:prstGeom prst="roundRect">
                <a:avLst>
                  <a:gd name="adj" fmla="val 50000"/>
                </a:avLst>
              </a:prstGeom>
              <a:ln w="12700"/>
            </p:spPr>
            <p:style>
              <a:lnRef idx="3">
                <a:schemeClr val="lt1"/>
              </a:lnRef>
              <a:fillRef idx="1">
                <a:schemeClr val="accent6"/>
              </a:fillRef>
              <a:effectRef idx="1">
                <a:schemeClr val="accent6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ru-RU"/>
              </a:p>
            </p:txBody>
          </p:sp>
          <p:sp>
            <p:nvSpPr>
              <p:cNvPr id="22" name="Овал 21"/>
              <p:cNvSpPr/>
              <p:nvPr/>
            </p:nvSpPr>
            <p:spPr>
              <a:xfrm>
                <a:off x="2686050" y="0"/>
                <a:ext cx="447675" cy="447675"/>
              </a:xfrm>
              <a:prstGeom prst="ellipse">
                <a:avLst/>
              </a:prstGeom>
              <a:ln w="12700"/>
            </p:spPr>
            <p:style>
              <a:lnRef idx="3">
                <a:schemeClr val="lt1"/>
              </a:lnRef>
              <a:fillRef idx="1">
                <a:schemeClr val="accent6"/>
              </a:fillRef>
              <a:effectRef idx="1">
                <a:schemeClr val="accent6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ru-RU"/>
              </a:p>
            </p:txBody>
          </p:sp>
          <p:sp>
            <p:nvSpPr>
              <p:cNvPr id="23" name="Овал 22"/>
              <p:cNvSpPr/>
              <p:nvPr/>
            </p:nvSpPr>
            <p:spPr>
              <a:xfrm>
                <a:off x="2819400" y="133350"/>
                <a:ext cx="190500" cy="190500"/>
              </a:xfrm>
              <a:prstGeom prst="ellipse">
                <a:avLst/>
              </a:prstGeom>
              <a:ln w="12700"/>
            </p:spPr>
            <p:style>
              <a:lnRef idx="3">
                <a:schemeClr val="lt1"/>
              </a:lnRef>
              <a:fillRef idx="1">
                <a:schemeClr val="accent6"/>
              </a:fillRef>
              <a:effectRef idx="1">
                <a:schemeClr val="accent6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ru-RU"/>
              </a:p>
            </p:txBody>
          </p:sp>
        </p:grpSp>
        <p:sp>
          <p:nvSpPr>
            <p:cNvPr id="19" name="Надпись 2"/>
            <p:cNvSpPr txBox="1">
              <a:spLocks noChangeArrowheads="1"/>
            </p:cNvSpPr>
            <p:nvPr/>
          </p:nvSpPr>
          <p:spPr bwMode="auto">
            <a:xfrm>
              <a:off x="114300" y="2590301"/>
              <a:ext cx="2372359" cy="4629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ru-RU" sz="1400">
                  <a:effectLst/>
                  <a:latin typeface="Times New Roman"/>
                  <a:ea typeface="Calibri"/>
                  <a:cs typeface="Times New Roman"/>
                </a:rPr>
                <a:t>Демонстрация тупых углов</a:t>
              </a:r>
              <a:endParaRPr lang="ru-RU" sz="1100">
                <a:effectLst/>
                <a:latin typeface="Calibri"/>
                <a:ea typeface="Calibri"/>
                <a:cs typeface="Times New Roman"/>
              </a:endParaRPr>
            </a:p>
          </p:txBody>
        </p:sp>
      </p:grpSp>
      <p:grpSp>
        <p:nvGrpSpPr>
          <p:cNvPr id="24" name="Группа 23"/>
          <p:cNvGrpSpPr/>
          <p:nvPr/>
        </p:nvGrpSpPr>
        <p:grpSpPr>
          <a:xfrm>
            <a:off x="2108200" y="5615136"/>
            <a:ext cx="4927601" cy="838200"/>
            <a:chOff x="0" y="0"/>
            <a:chExt cx="4927601" cy="838200"/>
          </a:xfrm>
        </p:grpSpPr>
        <p:grpSp>
          <p:nvGrpSpPr>
            <p:cNvPr id="25" name="Группа 24"/>
            <p:cNvGrpSpPr/>
            <p:nvPr/>
          </p:nvGrpSpPr>
          <p:grpSpPr>
            <a:xfrm>
              <a:off x="0" y="0"/>
              <a:ext cx="4927601" cy="373379"/>
              <a:chOff x="9525" y="0"/>
              <a:chExt cx="5900660" cy="447675"/>
            </a:xfrm>
          </p:grpSpPr>
          <p:sp>
            <p:nvSpPr>
              <p:cNvPr id="27" name="Скругленный прямоугольник 26"/>
              <p:cNvSpPr/>
              <p:nvPr/>
            </p:nvSpPr>
            <p:spPr>
              <a:xfrm>
                <a:off x="9525" y="281379"/>
                <a:ext cx="2981325" cy="142875"/>
              </a:xfrm>
              <a:prstGeom prst="roundRect">
                <a:avLst>
                  <a:gd name="adj" fmla="val 50000"/>
                </a:avLst>
              </a:prstGeom>
              <a:ln w="12700"/>
            </p:spPr>
            <p:style>
              <a:lnRef idx="3">
                <a:schemeClr val="lt1"/>
              </a:lnRef>
              <a:fillRef idx="1">
                <a:schemeClr val="accent6"/>
              </a:fillRef>
              <a:effectRef idx="1">
                <a:schemeClr val="accent6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ru-RU"/>
              </a:p>
            </p:txBody>
          </p:sp>
          <p:sp>
            <p:nvSpPr>
              <p:cNvPr id="28" name="Скругленный прямоугольник 27"/>
              <p:cNvSpPr/>
              <p:nvPr/>
            </p:nvSpPr>
            <p:spPr>
              <a:xfrm rot="10800000">
                <a:off x="2928860" y="257930"/>
                <a:ext cx="2981325" cy="142875"/>
              </a:xfrm>
              <a:prstGeom prst="roundRect">
                <a:avLst>
                  <a:gd name="adj" fmla="val 50000"/>
                </a:avLst>
              </a:prstGeom>
              <a:ln w="12700"/>
            </p:spPr>
            <p:style>
              <a:lnRef idx="3">
                <a:schemeClr val="lt1"/>
              </a:lnRef>
              <a:fillRef idx="1">
                <a:schemeClr val="accent6"/>
              </a:fillRef>
              <a:effectRef idx="1">
                <a:schemeClr val="accent6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ru-RU"/>
              </a:p>
            </p:txBody>
          </p:sp>
          <p:sp>
            <p:nvSpPr>
              <p:cNvPr id="29" name="Овал 28"/>
              <p:cNvSpPr/>
              <p:nvPr/>
            </p:nvSpPr>
            <p:spPr>
              <a:xfrm>
                <a:off x="2686050" y="0"/>
                <a:ext cx="447675" cy="447675"/>
              </a:xfrm>
              <a:prstGeom prst="ellipse">
                <a:avLst/>
              </a:prstGeom>
              <a:ln w="12700"/>
            </p:spPr>
            <p:style>
              <a:lnRef idx="3">
                <a:schemeClr val="lt1"/>
              </a:lnRef>
              <a:fillRef idx="1">
                <a:schemeClr val="accent6"/>
              </a:fillRef>
              <a:effectRef idx="1">
                <a:schemeClr val="accent6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ru-RU"/>
              </a:p>
            </p:txBody>
          </p:sp>
          <p:sp>
            <p:nvSpPr>
              <p:cNvPr id="30" name="Овал 29"/>
              <p:cNvSpPr/>
              <p:nvPr/>
            </p:nvSpPr>
            <p:spPr>
              <a:xfrm>
                <a:off x="2819400" y="133350"/>
                <a:ext cx="190500" cy="190500"/>
              </a:xfrm>
              <a:prstGeom prst="ellipse">
                <a:avLst/>
              </a:prstGeom>
              <a:ln w="12700"/>
            </p:spPr>
            <p:style>
              <a:lnRef idx="3">
                <a:schemeClr val="lt1"/>
              </a:lnRef>
              <a:fillRef idx="1">
                <a:schemeClr val="accent6"/>
              </a:fillRef>
              <a:effectRef idx="1">
                <a:schemeClr val="accent6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ru-RU"/>
              </a:p>
            </p:txBody>
          </p:sp>
        </p:grpSp>
        <p:sp>
          <p:nvSpPr>
            <p:cNvPr id="26" name="Надпись 2"/>
            <p:cNvSpPr txBox="1">
              <a:spLocks noChangeArrowheads="1"/>
            </p:cNvSpPr>
            <p:nvPr/>
          </p:nvSpPr>
          <p:spPr bwMode="auto">
            <a:xfrm>
              <a:off x="1038225" y="371475"/>
              <a:ext cx="2962275" cy="4667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ru-RU" sz="1400">
                  <a:effectLst/>
                  <a:latin typeface="Times New Roman"/>
                  <a:ea typeface="Calibri"/>
                  <a:cs typeface="Times New Roman"/>
                </a:rPr>
                <a:t>Демонстрация развернутого угла</a:t>
              </a:r>
              <a:endParaRPr lang="ru-RU" sz="1100">
                <a:effectLst/>
                <a:latin typeface="Calibri"/>
                <a:ea typeface="Calibri"/>
                <a:cs typeface="Times New Roman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68368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Рисунок 30"/>
          <p:cNvPicPr/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331640" y="116632"/>
            <a:ext cx="6323389" cy="263493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grpSp>
        <p:nvGrpSpPr>
          <p:cNvPr id="32" name="Группа 31"/>
          <p:cNvGrpSpPr/>
          <p:nvPr/>
        </p:nvGrpSpPr>
        <p:grpSpPr>
          <a:xfrm rot="20639033">
            <a:off x="980064" y="2844028"/>
            <a:ext cx="1733762" cy="1653988"/>
            <a:chOff x="9525" y="-2381763"/>
            <a:chExt cx="3124200" cy="2982016"/>
          </a:xfrm>
        </p:grpSpPr>
        <p:sp>
          <p:nvSpPr>
            <p:cNvPr id="58" name="Скругленный прямоугольник 57"/>
            <p:cNvSpPr/>
            <p:nvPr/>
          </p:nvSpPr>
          <p:spPr>
            <a:xfrm>
              <a:off x="9525" y="281379"/>
              <a:ext cx="2981325" cy="142875"/>
            </a:xfrm>
            <a:prstGeom prst="roundRect">
              <a:avLst>
                <a:gd name="adj" fmla="val 50000"/>
              </a:avLst>
            </a:prstGeom>
            <a:ln w="12700"/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  <p:sp>
          <p:nvSpPr>
            <p:cNvPr id="59" name="Скругленный прямоугольник 58"/>
            <p:cNvSpPr/>
            <p:nvPr/>
          </p:nvSpPr>
          <p:spPr>
            <a:xfrm rot="2902046">
              <a:off x="527925" y="-962177"/>
              <a:ext cx="2982016" cy="142843"/>
            </a:xfrm>
            <a:prstGeom prst="roundRect">
              <a:avLst>
                <a:gd name="adj" fmla="val 50000"/>
              </a:avLst>
            </a:prstGeom>
            <a:ln w="12700"/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  <p:sp>
          <p:nvSpPr>
            <p:cNvPr id="60" name="Овал 59"/>
            <p:cNvSpPr/>
            <p:nvPr/>
          </p:nvSpPr>
          <p:spPr>
            <a:xfrm>
              <a:off x="2686050" y="0"/>
              <a:ext cx="447675" cy="447675"/>
            </a:xfrm>
            <a:prstGeom prst="ellipse">
              <a:avLst/>
            </a:prstGeom>
            <a:ln w="12700"/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  <p:sp>
          <p:nvSpPr>
            <p:cNvPr id="61" name="Овал 60"/>
            <p:cNvSpPr/>
            <p:nvPr/>
          </p:nvSpPr>
          <p:spPr>
            <a:xfrm>
              <a:off x="2819400" y="133350"/>
              <a:ext cx="190500" cy="190500"/>
            </a:xfrm>
            <a:prstGeom prst="ellipse">
              <a:avLst/>
            </a:prstGeom>
            <a:ln w="12700"/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</p:grpSp>
      <p:grpSp>
        <p:nvGrpSpPr>
          <p:cNvPr id="33" name="Группа 32"/>
          <p:cNvGrpSpPr/>
          <p:nvPr/>
        </p:nvGrpSpPr>
        <p:grpSpPr>
          <a:xfrm rot="13269744">
            <a:off x="2258863" y="3234845"/>
            <a:ext cx="3089015" cy="582672"/>
            <a:chOff x="9525" y="-631414"/>
            <a:chExt cx="5711097" cy="1079089"/>
          </a:xfrm>
        </p:grpSpPr>
        <p:sp>
          <p:nvSpPr>
            <p:cNvPr id="54" name="Скругленный прямоугольник 53"/>
            <p:cNvSpPr/>
            <p:nvPr/>
          </p:nvSpPr>
          <p:spPr>
            <a:xfrm>
              <a:off x="9525" y="281379"/>
              <a:ext cx="2981325" cy="142875"/>
            </a:xfrm>
            <a:prstGeom prst="roundRect">
              <a:avLst>
                <a:gd name="adj" fmla="val 50000"/>
              </a:avLst>
            </a:prstGeom>
            <a:ln w="12700"/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  <p:sp>
          <p:nvSpPr>
            <p:cNvPr id="55" name="Скругленный прямоугольник 54"/>
            <p:cNvSpPr/>
            <p:nvPr/>
          </p:nvSpPr>
          <p:spPr>
            <a:xfrm rot="8757534">
              <a:off x="2741197" y="-631414"/>
              <a:ext cx="2979425" cy="142967"/>
            </a:xfrm>
            <a:prstGeom prst="roundRect">
              <a:avLst>
                <a:gd name="adj" fmla="val 50000"/>
              </a:avLst>
            </a:prstGeom>
            <a:ln w="12700"/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  <p:sp>
          <p:nvSpPr>
            <p:cNvPr id="56" name="Овал 55"/>
            <p:cNvSpPr/>
            <p:nvPr/>
          </p:nvSpPr>
          <p:spPr>
            <a:xfrm>
              <a:off x="2686050" y="0"/>
              <a:ext cx="447675" cy="447675"/>
            </a:xfrm>
            <a:prstGeom prst="ellipse">
              <a:avLst/>
            </a:prstGeom>
            <a:ln w="12700"/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  <p:sp>
          <p:nvSpPr>
            <p:cNvPr id="57" name="Овал 56"/>
            <p:cNvSpPr/>
            <p:nvPr/>
          </p:nvSpPr>
          <p:spPr>
            <a:xfrm>
              <a:off x="2819400" y="133350"/>
              <a:ext cx="190500" cy="190500"/>
            </a:xfrm>
            <a:prstGeom prst="ellipse">
              <a:avLst/>
            </a:prstGeom>
            <a:ln w="12700"/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</p:grpSp>
      <p:grpSp>
        <p:nvGrpSpPr>
          <p:cNvPr id="34" name="Группа 33"/>
          <p:cNvGrpSpPr/>
          <p:nvPr/>
        </p:nvGrpSpPr>
        <p:grpSpPr>
          <a:xfrm rot="1500679">
            <a:off x="2489509" y="4019684"/>
            <a:ext cx="1654104" cy="1616511"/>
            <a:chOff x="9525" y="-2755343"/>
            <a:chExt cx="3273880" cy="3203018"/>
          </a:xfrm>
        </p:grpSpPr>
        <p:sp>
          <p:nvSpPr>
            <p:cNvPr id="50" name="Скругленный прямоугольник 49"/>
            <p:cNvSpPr/>
            <p:nvPr/>
          </p:nvSpPr>
          <p:spPr>
            <a:xfrm>
              <a:off x="9525" y="281379"/>
              <a:ext cx="2981325" cy="142875"/>
            </a:xfrm>
            <a:prstGeom prst="roundRect">
              <a:avLst>
                <a:gd name="adj" fmla="val 50000"/>
              </a:avLst>
            </a:prstGeom>
            <a:ln w="12700"/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  <p:sp>
          <p:nvSpPr>
            <p:cNvPr id="51" name="Скругленный прямоугольник 50"/>
            <p:cNvSpPr/>
            <p:nvPr/>
          </p:nvSpPr>
          <p:spPr>
            <a:xfrm rot="5838223">
              <a:off x="1720969" y="-1335750"/>
              <a:ext cx="2982030" cy="142843"/>
            </a:xfrm>
            <a:prstGeom prst="roundRect">
              <a:avLst>
                <a:gd name="adj" fmla="val 50000"/>
              </a:avLst>
            </a:prstGeom>
            <a:ln w="12700"/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  <p:sp>
          <p:nvSpPr>
            <p:cNvPr id="52" name="Овал 51"/>
            <p:cNvSpPr/>
            <p:nvPr/>
          </p:nvSpPr>
          <p:spPr>
            <a:xfrm>
              <a:off x="2686050" y="0"/>
              <a:ext cx="447675" cy="447675"/>
            </a:xfrm>
            <a:prstGeom prst="ellipse">
              <a:avLst/>
            </a:prstGeom>
            <a:ln w="12700"/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  <p:sp>
          <p:nvSpPr>
            <p:cNvPr id="53" name="Овал 52"/>
            <p:cNvSpPr/>
            <p:nvPr/>
          </p:nvSpPr>
          <p:spPr>
            <a:xfrm>
              <a:off x="2819400" y="133350"/>
              <a:ext cx="190500" cy="190500"/>
            </a:xfrm>
            <a:prstGeom prst="ellipse">
              <a:avLst/>
            </a:prstGeom>
            <a:ln w="12700"/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</p:grpSp>
      <p:grpSp>
        <p:nvGrpSpPr>
          <p:cNvPr id="35" name="Группа 34"/>
          <p:cNvGrpSpPr/>
          <p:nvPr/>
        </p:nvGrpSpPr>
        <p:grpSpPr>
          <a:xfrm rot="3737937">
            <a:off x="5153940" y="4293635"/>
            <a:ext cx="1985191" cy="1538026"/>
            <a:chOff x="9525" y="-2455285"/>
            <a:chExt cx="3844752" cy="2982032"/>
          </a:xfrm>
        </p:grpSpPr>
        <p:sp>
          <p:nvSpPr>
            <p:cNvPr id="46" name="Скругленный прямоугольник 45"/>
            <p:cNvSpPr/>
            <p:nvPr/>
          </p:nvSpPr>
          <p:spPr>
            <a:xfrm>
              <a:off x="9525" y="281379"/>
              <a:ext cx="2981325" cy="142875"/>
            </a:xfrm>
            <a:prstGeom prst="roundRect">
              <a:avLst>
                <a:gd name="adj" fmla="val 50000"/>
              </a:avLst>
            </a:prstGeom>
            <a:ln w="12700"/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  <p:sp>
          <p:nvSpPr>
            <p:cNvPr id="47" name="Скругленный прямоугольник 46"/>
            <p:cNvSpPr/>
            <p:nvPr/>
          </p:nvSpPr>
          <p:spPr>
            <a:xfrm rot="7259963">
              <a:off x="2291840" y="-1035690"/>
              <a:ext cx="2982032" cy="142842"/>
            </a:xfrm>
            <a:prstGeom prst="roundRect">
              <a:avLst>
                <a:gd name="adj" fmla="val 50000"/>
              </a:avLst>
            </a:prstGeom>
            <a:ln w="12700"/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  <p:sp>
          <p:nvSpPr>
            <p:cNvPr id="48" name="Овал 47"/>
            <p:cNvSpPr/>
            <p:nvPr/>
          </p:nvSpPr>
          <p:spPr>
            <a:xfrm>
              <a:off x="2686050" y="0"/>
              <a:ext cx="447675" cy="447675"/>
            </a:xfrm>
            <a:prstGeom prst="ellipse">
              <a:avLst/>
            </a:prstGeom>
            <a:ln w="12700"/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  <p:sp>
          <p:nvSpPr>
            <p:cNvPr id="49" name="Овал 48"/>
            <p:cNvSpPr/>
            <p:nvPr/>
          </p:nvSpPr>
          <p:spPr>
            <a:xfrm>
              <a:off x="2819400" y="133350"/>
              <a:ext cx="190500" cy="190500"/>
            </a:xfrm>
            <a:prstGeom prst="ellipse">
              <a:avLst/>
            </a:prstGeom>
            <a:ln w="12700"/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</p:grpSp>
      <p:grpSp>
        <p:nvGrpSpPr>
          <p:cNvPr id="36" name="Группа 35"/>
          <p:cNvGrpSpPr/>
          <p:nvPr/>
        </p:nvGrpSpPr>
        <p:grpSpPr>
          <a:xfrm rot="11307882">
            <a:off x="5708970" y="2686118"/>
            <a:ext cx="1091148" cy="1706393"/>
            <a:chOff x="1813553" y="-2455285"/>
            <a:chExt cx="2040724" cy="3193756"/>
          </a:xfrm>
        </p:grpSpPr>
        <p:sp>
          <p:nvSpPr>
            <p:cNvPr id="42" name="Скругленный прямоугольник 41"/>
            <p:cNvSpPr/>
            <p:nvPr/>
          </p:nvSpPr>
          <p:spPr>
            <a:xfrm rot="2812473">
              <a:off x="392597" y="-825201"/>
              <a:ext cx="2984628" cy="142716"/>
            </a:xfrm>
            <a:prstGeom prst="roundRect">
              <a:avLst>
                <a:gd name="adj" fmla="val 50000"/>
              </a:avLst>
            </a:prstGeom>
            <a:ln w="12700"/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  <p:sp>
          <p:nvSpPr>
            <p:cNvPr id="43" name="Скругленный прямоугольник 42"/>
            <p:cNvSpPr/>
            <p:nvPr/>
          </p:nvSpPr>
          <p:spPr>
            <a:xfrm rot="7259963">
              <a:off x="2291840" y="-1035690"/>
              <a:ext cx="2982032" cy="142842"/>
            </a:xfrm>
            <a:prstGeom prst="roundRect">
              <a:avLst>
                <a:gd name="adj" fmla="val 50000"/>
              </a:avLst>
            </a:prstGeom>
            <a:ln w="12700"/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  <p:sp>
          <p:nvSpPr>
            <p:cNvPr id="44" name="Овал 43"/>
            <p:cNvSpPr/>
            <p:nvPr/>
          </p:nvSpPr>
          <p:spPr>
            <a:xfrm>
              <a:off x="2686050" y="0"/>
              <a:ext cx="447675" cy="447675"/>
            </a:xfrm>
            <a:prstGeom prst="ellipse">
              <a:avLst/>
            </a:prstGeom>
            <a:ln w="12700"/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  <p:sp>
          <p:nvSpPr>
            <p:cNvPr id="45" name="Овал 44"/>
            <p:cNvSpPr/>
            <p:nvPr/>
          </p:nvSpPr>
          <p:spPr>
            <a:xfrm>
              <a:off x="2819400" y="133350"/>
              <a:ext cx="190500" cy="190500"/>
            </a:xfrm>
            <a:prstGeom prst="ellipse">
              <a:avLst/>
            </a:prstGeom>
            <a:ln w="12700"/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</p:grpSp>
      <p:grpSp>
        <p:nvGrpSpPr>
          <p:cNvPr id="37" name="Группа 36"/>
          <p:cNvGrpSpPr/>
          <p:nvPr/>
        </p:nvGrpSpPr>
        <p:grpSpPr>
          <a:xfrm rot="13358344">
            <a:off x="6452498" y="3812983"/>
            <a:ext cx="1919153" cy="1554009"/>
            <a:chOff x="1813553" y="-2246157"/>
            <a:chExt cx="3682760" cy="2984628"/>
          </a:xfrm>
        </p:grpSpPr>
        <p:sp>
          <p:nvSpPr>
            <p:cNvPr id="38" name="Скругленный прямоугольник 37"/>
            <p:cNvSpPr/>
            <p:nvPr/>
          </p:nvSpPr>
          <p:spPr>
            <a:xfrm rot="2812473">
              <a:off x="392597" y="-825201"/>
              <a:ext cx="2984628" cy="142716"/>
            </a:xfrm>
            <a:prstGeom prst="roundRect">
              <a:avLst>
                <a:gd name="adj" fmla="val 50000"/>
              </a:avLst>
            </a:prstGeom>
            <a:ln w="12700"/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  <p:sp>
          <p:nvSpPr>
            <p:cNvPr id="39" name="Скругленный прямоугольник 38"/>
            <p:cNvSpPr/>
            <p:nvPr/>
          </p:nvSpPr>
          <p:spPr>
            <a:xfrm rot="8241656">
              <a:off x="2516497" y="-792749"/>
              <a:ext cx="2979816" cy="142948"/>
            </a:xfrm>
            <a:prstGeom prst="roundRect">
              <a:avLst>
                <a:gd name="adj" fmla="val 50000"/>
              </a:avLst>
            </a:prstGeom>
            <a:ln w="12700"/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  <p:sp>
          <p:nvSpPr>
            <p:cNvPr id="40" name="Овал 39"/>
            <p:cNvSpPr/>
            <p:nvPr/>
          </p:nvSpPr>
          <p:spPr>
            <a:xfrm>
              <a:off x="2686050" y="0"/>
              <a:ext cx="447675" cy="447675"/>
            </a:xfrm>
            <a:prstGeom prst="ellipse">
              <a:avLst/>
            </a:prstGeom>
            <a:ln w="12700"/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  <p:sp>
          <p:nvSpPr>
            <p:cNvPr id="41" name="Овал 40"/>
            <p:cNvSpPr/>
            <p:nvPr/>
          </p:nvSpPr>
          <p:spPr>
            <a:xfrm>
              <a:off x="2819400" y="133350"/>
              <a:ext cx="190500" cy="190500"/>
            </a:xfrm>
            <a:prstGeom prst="ellipse">
              <a:avLst/>
            </a:prstGeom>
            <a:ln w="12700"/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1215580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83768" y="1484784"/>
            <a:ext cx="4371562" cy="32064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Прямоугольник 2"/>
          <p:cNvSpPr/>
          <p:nvPr/>
        </p:nvSpPr>
        <p:spPr>
          <a:xfrm>
            <a:off x="2373708" y="620688"/>
            <a:ext cx="445378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Треу</a:t>
            </a:r>
            <a:r>
              <a:rPr lang="ru-RU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гольник 1</a:t>
            </a:r>
            <a:endParaRPr lang="ru-RU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642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11560" y="620688"/>
            <a:ext cx="8064896" cy="1567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11560" y="2219145"/>
            <a:ext cx="8064896" cy="159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827584" y="1283508"/>
            <a:ext cx="3024336" cy="360040"/>
          </a:xfrm>
          <a:prstGeom prst="rect">
            <a:avLst/>
          </a:prstGeom>
          <a:solidFill>
            <a:srgbClr val="FF0000">
              <a:alpha val="2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827584" y="2618066"/>
            <a:ext cx="3816424" cy="360040"/>
          </a:xfrm>
          <a:prstGeom prst="rect">
            <a:avLst/>
          </a:prstGeom>
          <a:solidFill>
            <a:srgbClr val="FF0000">
              <a:alpha val="2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11560" y="3877587"/>
            <a:ext cx="8031480" cy="16396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827584" y="4245506"/>
            <a:ext cx="3960440" cy="360040"/>
          </a:xfrm>
          <a:prstGeom prst="rect">
            <a:avLst/>
          </a:prstGeom>
          <a:solidFill>
            <a:srgbClr val="FF0000">
              <a:alpha val="2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8619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/>
          <p:cNvGrpSpPr/>
          <p:nvPr/>
        </p:nvGrpSpPr>
        <p:grpSpPr>
          <a:xfrm>
            <a:off x="3783535" y="1931587"/>
            <a:ext cx="2276482" cy="3542818"/>
            <a:chOff x="0" y="0"/>
            <a:chExt cx="2276482" cy="3543300"/>
          </a:xfrm>
        </p:grpSpPr>
        <p:grpSp>
          <p:nvGrpSpPr>
            <p:cNvPr id="50" name="Группа 49"/>
            <p:cNvGrpSpPr/>
            <p:nvPr/>
          </p:nvGrpSpPr>
          <p:grpSpPr>
            <a:xfrm>
              <a:off x="0" y="0"/>
              <a:ext cx="2276482" cy="3543300"/>
              <a:chOff x="0" y="0"/>
              <a:chExt cx="2276482" cy="3543300"/>
            </a:xfrm>
          </p:grpSpPr>
          <p:grpSp>
            <p:nvGrpSpPr>
              <p:cNvPr id="56" name="Группа 55"/>
              <p:cNvGrpSpPr/>
              <p:nvPr/>
            </p:nvGrpSpPr>
            <p:grpSpPr>
              <a:xfrm>
                <a:off x="0" y="0"/>
                <a:ext cx="2276475" cy="3543300"/>
                <a:chOff x="0" y="0"/>
                <a:chExt cx="2276475" cy="3543300"/>
              </a:xfrm>
            </p:grpSpPr>
            <p:sp>
              <p:nvSpPr>
                <p:cNvPr id="89" name="Прямоугольник 88"/>
                <p:cNvSpPr/>
                <p:nvPr/>
              </p:nvSpPr>
              <p:spPr>
                <a:xfrm>
                  <a:off x="0" y="0"/>
                  <a:ext cx="2276475" cy="3067050"/>
                </a:xfrm>
                <a:prstGeom prst="rect">
                  <a:avLst/>
                </a:prstGeom>
              </p:spPr>
              <p:style>
                <a:lnRef idx="2">
                  <a:schemeClr val="accent6">
                    <a:shade val="50000"/>
                  </a:schemeClr>
                </a:lnRef>
                <a:fillRef idx="1">
                  <a:schemeClr val="accent6"/>
                </a:fillRef>
                <a:effectRef idx="0">
                  <a:schemeClr val="accent6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ru-RU"/>
                </a:p>
              </p:txBody>
            </p:sp>
            <p:sp>
              <p:nvSpPr>
                <p:cNvPr id="90" name="Прямоугольник 89"/>
                <p:cNvSpPr/>
                <p:nvPr/>
              </p:nvSpPr>
              <p:spPr>
                <a:xfrm>
                  <a:off x="219075" y="3276600"/>
                  <a:ext cx="247650" cy="247650"/>
                </a:xfrm>
                <a:prstGeom prst="rect">
                  <a:avLst/>
                </a:prstGeom>
                <a:gradFill flip="none" rotWithShape="1">
                  <a:gsLst>
                    <a:gs pos="54978">
                      <a:srgbClr val="FFC000"/>
                    </a:gs>
                    <a:gs pos="80000">
                      <a:schemeClr val="accent6">
                        <a:lumMod val="75000"/>
                      </a:schemeClr>
                    </a:gs>
                    <a:gs pos="0">
                      <a:srgbClr val="FFC000"/>
                    </a:gs>
                    <a:gs pos="22000">
                      <a:schemeClr val="accent6">
                        <a:lumMod val="75000"/>
                      </a:schemeClr>
                    </a:gs>
                    <a:gs pos="100000">
                      <a:srgbClr val="FFFF00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 w="12700"/>
              </p:spPr>
              <p:style>
                <a:lnRef idx="2">
                  <a:schemeClr val="accent6">
                    <a:shade val="50000"/>
                  </a:schemeClr>
                </a:lnRef>
                <a:fillRef idx="1">
                  <a:schemeClr val="accent6"/>
                </a:fillRef>
                <a:effectRef idx="0">
                  <a:schemeClr val="accent6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ru-RU"/>
                </a:p>
              </p:txBody>
            </p:sp>
            <p:sp>
              <p:nvSpPr>
                <p:cNvPr id="91" name="Прямоугольник 90"/>
                <p:cNvSpPr/>
                <p:nvPr/>
              </p:nvSpPr>
              <p:spPr>
                <a:xfrm>
                  <a:off x="9525" y="19050"/>
                  <a:ext cx="2247900" cy="2409825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ru-RU"/>
                </a:p>
              </p:txBody>
            </p:sp>
            <p:sp>
              <p:nvSpPr>
                <p:cNvPr id="92" name="Прямоугольник 91"/>
                <p:cNvSpPr/>
                <p:nvPr/>
              </p:nvSpPr>
              <p:spPr>
                <a:xfrm>
                  <a:off x="219075" y="3171825"/>
                  <a:ext cx="247650" cy="104775"/>
                </a:xfrm>
                <a:prstGeom prst="rect">
                  <a:avLst/>
                </a:prstGeom>
                <a:gradFill flip="none" rotWithShape="0">
                  <a:gsLst>
                    <a:gs pos="54978">
                      <a:srgbClr val="FFC000"/>
                    </a:gs>
                    <a:gs pos="80000">
                      <a:schemeClr val="accent6">
                        <a:lumMod val="75000"/>
                      </a:schemeClr>
                    </a:gs>
                    <a:gs pos="0">
                      <a:srgbClr val="FFC000"/>
                    </a:gs>
                    <a:gs pos="22000">
                      <a:schemeClr val="accent6">
                        <a:lumMod val="75000"/>
                      </a:schemeClr>
                    </a:gs>
                    <a:gs pos="100000">
                      <a:srgbClr val="FFFF00"/>
                    </a:gs>
                  </a:gsLst>
                  <a:path path="circle">
                    <a:fillToRect l="100000" t="100000"/>
                  </a:path>
                  <a:tileRect/>
                </a:gradFill>
                <a:ln w="12700"/>
              </p:spPr>
              <p:style>
                <a:lnRef idx="2">
                  <a:schemeClr val="accent6">
                    <a:shade val="50000"/>
                  </a:schemeClr>
                </a:lnRef>
                <a:fillRef idx="1">
                  <a:schemeClr val="accent6"/>
                </a:fillRef>
                <a:effectRef idx="0">
                  <a:schemeClr val="accent6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ru-RU"/>
                </a:p>
              </p:txBody>
            </p:sp>
            <p:sp>
              <p:nvSpPr>
                <p:cNvPr id="93" name="Прямоугольник 92"/>
                <p:cNvSpPr/>
                <p:nvPr/>
              </p:nvSpPr>
              <p:spPr>
                <a:xfrm>
                  <a:off x="1790700" y="3295650"/>
                  <a:ext cx="247650" cy="247650"/>
                </a:xfrm>
                <a:prstGeom prst="rect">
                  <a:avLst/>
                </a:prstGeom>
                <a:gradFill flip="none" rotWithShape="1">
                  <a:gsLst>
                    <a:gs pos="54978">
                      <a:srgbClr val="FFC000"/>
                    </a:gs>
                    <a:gs pos="80000">
                      <a:schemeClr val="accent6">
                        <a:lumMod val="75000"/>
                      </a:schemeClr>
                    </a:gs>
                    <a:gs pos="0">
                      <a:srgbClr val="FFC000"/>
                    </a:gs>
                    <a:gs pos="22000">
                      <a:schemeClr val="accent6">
                        <a:lumMod val="75000"/>
                      </a:schemeClr>
                    </a:gs>
                    <a:gs pos="100000">
                      <a:srgbClr val="FFFF00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 w="12700"/>
              </p:spPr>
              <p:style>
                <a:lnRef idx="2">
                  <a:schemeClr val="accent6">
                    <a:shade val="50000"/>
                  </a:schemeClr>
                </a:lnRef>
                <a:fillRef idx="1">
                  <a:schemeClr val="accent6"/>
                </a:fillRef>
                <a:effectRef idx="0">
                  <a:schemeClr val="accent6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ru-RU"/>
                </a:p>
              </p:txBody>
            </p:sp>
            <p:sp>
              <p:nvSpPr>
                <p:cNvPr id="94" name="Прямоугольник 93"/>
                <p:cNvSpPr/>
                <p:nvPr/>
              </p:nvSpPr>
              <p:spPr>
                <a:xfrm>
                  <a:off x="1790700" y="3190875"/>
                  <a:ext cx="247650" cy="104775"/>
                </a:xfrm>
                <a:prstGeom prst="rect">
                  <a:avLst/>
                </a:prstGeom>
                <a:gradFill flip="none" rotWithShape="0">
                  <a:gsLst>
                    <a:gs pos="54978">
                      <a:srgbClr val="FFC000"/>
                    </a:gs>
                    <a:gs pos="80000">
                      <a:schemeClr val="accent6">
                        <a:lumMod val="75000"/>
                      </a:schemeClr>
                    </a:gs>
                    <a:gs pos="0">
                      <a:srgbClr val="FFC000"/>
                    </a:gs>
                    <a:gs pos="22000">
                      <a:schemeClr val="accent6">
                        <a:lumMod val="75000"/>
                      </a:schemeClr>
                    </a:gs>
                    <a:gs pos="100000">
                      <a:srgbClr val="FFFF00"/>
                    </a:gs>
                  </a:gsLst>
                  <a:path path="circle">
                    <a:fillToRect l="100000" t="100000"/>
                  </a:path>
                  <a:tileRect/>
                </a:gradFill>
                <a:ln w="12700"/>
              </p:spPr>
              <p:style>
                <a:lnRef idx="2">
                  <a:schemeClr val="accent6">
                    <a:shade val="50000"/>
                  </a:schemeClr>
                </a:lnRef>
                <a:fillRef idx="1">
                  <a:schemeClr val="accent6"/>
                </a:fillRef>
                <a:effectRef idx="0">
                  <a:schemeClr val="accent6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ru-RU"/>
                </a:p>
              </p:txBody>
            </p:sp>
            <p:sp>
              <p:nvSpPr>
                <p:cNvPr id="95" name="Прямоугольник 94"/>
                <p:cNvSpPr/>
                <p:nvPr/>
              </p:nvSpPr>
              <p:spPr>
                <a:xfrm>
                  <a:off x="295275" y="2657475"/>
                  <a:ext cx="104775" cy="514350"/>
                </a:xfrm>
                <a:prstGeom prst="rect">
                  <a:avLst/>
                </a:prstGeom>
                <a:solidFill>
                  <a:srgbClr val="FFC000"/>
                </a:solidFill>
                <a:ln w="12700"/>
              </p:spPr>
              <p:style>
                <a:lnRef idx="2">
                  <a:schemeClr val="accent6">
                    <a:shade val="50000"/>
                  </a:schemeClr>
                </a:lnRef>
                <a:fillRef idx="1">
                  <a:schemeClr val="accent6"/>
                </a:fillRef>
                <a:effectRef idx="0">
                  <a:schemeClr val="accent6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ru-RU"/>
                </a:p>
              </p:txBody>
            </p:sp>
            <p:sp>
              <p:nvSpPr>
                <p:cNvPr id="96" name="Прямоугольник 95"/>
                <p:cNvSpPr/>
                <p:nvPr/>
              </p:nvSpPr>
              <p:spPr>
                <a:xfrm>
                  <a:off x="1857375" y="2676525"/>
                  <a:ext cx="104775" cy="514350"/>
                </a:xfrm>
                <a:prstGeom prst="rect">
                  <a:avLst/>
                </a:prstGeom>
                <a:solidFill>
                  <a:srgbClr val="FFC000"/>
                </a:solidFill>
                <a:ln w="12700"/>
              </p:spPr>
              <p:style>
                <a:lnRef idx="2">
                  <a:schemeClr val="accent6">
                    <a:shade val="50000"/>
                  </a:schemeClr>
                </a:lnRef>
                <a:fillRef idx="1">
                  <a:schemeClr val="accent6"/>
                </a:fillRef>
                <a:effectRef idx="0">
                  <a:schemeClr val="accent6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ru-RU"/>
                </a:p>
              </p:txBody>
            </p:sp>
          </p:grpSp>
          <p:grpSp>
            <p:nvGrpSpPr>
              <p:cNvPr id="57" name="Группа 56"/>
              <p:cNvGrpSpPr/>
              <p:nvPr/>
            </p:nvGrpSpPr>
            <p:grpSpPr>
              <a:xfrm>
                <a:off x="1" y="247649"/>
                <a:ext cx="2276481" cy="2276475"/>
                <a:chOff x="1" y="-1"/>
                <a:chExt cx="2276483" cy="2276475"/>
              </a:xfrm>
              <a:effectLst>
                <a:outerShdw blurRad="50800" dist="38100" dir="16200000" rotWithShape="0">
                  <a:prstClr val="black">
                    <a:alpha val="40000"/>
                  </a:prstClr>
                </a:outerShdw>
              </a:effectLst>
            </p:grpSpPr>
            <p:grpSp>
              <p:nvGrpSpPr>
                <p:cNvPr id="59" name="Группа 58"/>
                <p:cNvGrpSpPr/>
                <p:nvPr/>
              </p:nvGrpSpPr>
              <p:grpSpPr>
                <a:xfrm>
                  <a:off x="1" y="-1"/>
                  <a:ext cx="2276483" cy="2276475"/>
                  <a:chOff x="1" y="-1"/>
                  <a:chExt cx="2524127" cy="2524125"/>
                </a:xfrm>
              </p:grpSpPr>
              <p:grpSp>
                <p:nvGrpSpPr>
                  <p:cNvPr id="62" name="Группа 61"/>
                  <p:cNvGrpSpPr/>
                  <p:nvPr/>
                </p:nvGrpSpPr>
                <p:grpSpPr>
                  <a:xfrm rot="1747080">
                    <a:off x="553085" y="42862"/>
                    <a:ext cx="141604" cy="2451491"/>
                    <a:chOff x="0" y="0"/>
                    <a:chExt cx="141825" cy="2451491"/>
                  </a:xfrm>
                </p:grpSpPr>
                <p:sp>
                  <p:nvSpPr>
                    <p:cNvPr id="81" name="Скругленный прямоугольник 80"/>
                    <p:cNvSpPr/>
                    <p:nvPr/>
                  </p:nvSpPr>
                  <p:spPr>
                    <a:xfrm>
                      <a:off x="19050" y="0"/>
                      <a:ext cx="104775" cy="2200275"/>
                    </a:xfrm>
                    <a:prstGeom prst="roundRect">
                      <a:avLst>
                        <a:gd name="adj" fmla="val 50000"/>
                      </a:avLst>
                    </a:prstGeom>
                    <a:solidFill>
                      <a:srgbClr val="D2A000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ot="0" spcFirstLastPara="0" vert="horz" wrap="square" lIns="91440" tIns="45720" rIns="91440" bIns="45720" numCol="1" spcCol="0" rtlCol="0" fromWordArt="0" anchor="ctr" anchorCtr="0" forceAA="0" compatLnSpc="1">
                      <a:prstTxWarp prst="textNoShape">
                        <a:avLst/>
                      </a:prstTxWarp>
                      <a:noAutofit/>
                    </a:bodyPr>
                    <a:lstStyle/>
                    <a:p>
                      <a:endParaRPr lang="ru-RU"/>
                    </a:p>
                  </p:txBody>
                </p:sp>
                <p:sp>
                  <p:nvSpPr>
                    <p:cNvPr id="82" name="Скругленный прямоугольник 81"/>
                    <p:cNvSpPr/>
                    <p:nvPr/>
                  </p:nvSpPr>
                  <p:spPr>
                    <a:xfrm>
                      <a:off x="22213" y="251216"/>
                      <a:ext cx="104775" cy="2200275"/>
                    </a:xfrm>
                    <a:prstGeom prst="roundRect">
                      <a:avLst>
                        <a:gd name="adj" fmla="val 50000"/>
                      </a:avLst>
                    </a:prstGeom>
                    <a:solidFill>
                      <a:srgbClr val="FFC000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ot="0" spcFirstLastPara="0" vert="horz" wrap="square" lIns="91440" tIns="45720" rIns="91440" bIns="45720" numCol="1" spcCol="0" rtlCol="0" fromWordArt="0" anchor="ctr" anchorCtr="0" forceAA="0" compatLnSpc="1">
                      <a:prstTxWarp prst="textNoShape">
                        <a:avLst/>
                      </a:prstTxWarp>
                      <a:noAutofit/>
                    </a:bodyPr>
                    <a:lstStyle/>
                    <a:p>
                      <a:endParaRPr lang="ru-RU"/>
                    </a:p>
                  </p:txBody>
                </p:sp>
                <p:sp>
                  <p:nvSpPr>
                    <p:cNvPr id="83" name="Скругленный прямоугольник 82"/>
                    <p:cNvSpPr/>
                    <p:nvPr/>
                  </p:nvSpPr>
                  <p:spPr>
                    <a:xfrm>
                      <a:off x="123825" y="457200"/>
                      <a:ext cx="18000" cy="262800"/>
                    </a:xfrm>
                    <a:prstGeom prst="roundRect">
                      <a:avLst>
                        <a:gd name="adj" fmla="val 50000"/>
                      </a:avLst>
                    </a:prstGeom>
                    <a:solidFill>
                      <a:srgbClr val="E6AF00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ot="0" spcFirstLastPara="0" vert="horz" wrap="square" lIns="91440" tIns="45720" rIns="91440" bIns="45720" numCol="1" spcCol="0" rtlCol="0" fromWordArt="0" anchor="ctr" anchorCtr="0" forceAA="0" compatLnSpc="1">
                      <a:prstTxWarp prst="textNoShape">
                        <a:avLst/>
                      </a:prstTxWarp>
                      <a:noAutofit/>
                    </a:bodyPr>
                    <a:lstStyle/>
                    <a:p>
                      <a:endParaRPr lang="ru-RU"/>
                    </a:p>
                  </p:txBody>
                </p:sp>
                <p:sp>
                  <p:nvSpPr>
                    <p:cNvPr id="84" name="Скругленный прямоугольник 83"/>
                    <p:cNvSpPr/>
                    <p:nvPr/>
                  </p:nvSpPr>
                  <p:spPr>
                    <a:xfrm>
                      <a:off x="0" y="457200"/>
                      <a:ext cx="18000" cy="262800"/>
                    </a:xfrm>
                    <a:prstGeom prst="roundRect">
                      <a:avLst>
                        <a:gd name="adj" fmla="val 50000"/>
                      </a:avLst>
                    </a:prstGeom>
                    <a:solidFill>
                      <a:srgbClr val="E6AF00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ot="0" spcFirstLastPara="0" vert="horz" wrap="square" lIns="91440" tIns="45720" rIns="91440" bIns="45720" numCol="1" spcCol="0" rtlCol="0" fromWordArt="0" anchor="ctr" anchorCtr="0" forceAA="0" compatLnSpc="1">
                      <a:prstTxWarp prst="textNoShape">
                        <a:avLst/>
                      </a:prstTxWarp>
                      <a:noAutofit/>
                    </a:bodyPr>
                    <a:lstStyle/>
                    <a:p>
                      <a:endParaRPr lang="ru-RU"/>
                    </a:p>
                  </p:txBody>
                </p:sp>
                <p:sp>
                  <p:nvSpPr>
                    <p:cNvPr id="85" name="Скругленный прямоугольник 84"/>
                    <p:cNvSpPr/>
                    <p:nvPr/>
                  </p:nvSpPr>
                  <p:spPr>
                    <a:xfrm>
                      <a:off x="123825" y="2019300"/>
                      <a:ext cx="18000" cy="262800"/>
                    </a:xfrm>
                    <a:prstGeom prst="roundRect">
                      <a:avLst>
                        <a:gd name="adj" fmla="val 50000"/>
                      </a:avLst>
                    </a:prstGeom>
                    <a:solidFill>
                      <a:srgbClr val="E6AF00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ot="0" spcFirstLastPara="0" vert="horz" wrap="square" lIns="91440" tIns="45720" rIns="91440" bIns="45720" numCol="1" spcCol="0" rtlCol="0" fromWordArt="0" anchor="ctr" anchorCtr="0" forceAA="0" compatLnSpc="1">
                      <a:prstTxWarp prst="textNoShape">
                        <a:avLst/>
                      </a:prstTxWarp>
                      <a:noAutofit/>
                    </a:bodyPr>
                    <a:lstStyle/>
                    <a:p>
                      <a:endParaRPr lang="ru-RU"/>
                    </a:p>
                  </p:txBody>
                </p:sp>
                <p:sp>
                  <p:nvSpPr>
                    <p:cNvPr id="86" name="Скругленный прямоугольник 85"/>
                    <p:cNvSpPr/>
                    <p:nvPr/>
                  </p:nvSpPr>
                  <p:spPr>
                    <a:xfrm>
                      <a:off x="4167" y="2016982"/>
                      <a:ext cx="18000" cy="262800"/>
                    </a:xfrm>
                    <a:prstGeom prst="roundRect">
                      <a:avLst>
                        <a:gd name="adj" fmla="val 50000"/>
                      </a:avLst>
                    </a:prstGeom>
                    <a:solidFill>
                      <a:srgbClr val="E6AF00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ot="0" spcFirstLastPara="0" vert="horz" wrap="square" lIns="91440" tIns="45720" rIns="91440" bIns="45720" numCol="1" spcCol="0" rtlCol="0" fromWordArt="0" anchor="ctr" anchorCtr="0" forceAA="0" compatLnSpc="1">
                      <a:prstTxWarp prst="textNoShape">
                        <a:avLst/>
                      </a:prstTxWarp>
                      <a:noAutofit/>
                    </a:bodyPr>
                    <a:lstStyle/>
                    <a:p>
                      <a:endParaRPr lang="ru-RU"/>
                    </a:p>
                  </p:txBody>
                </p:sp>
                <p:sp>
                  <p:nvSpPr>
                    <p:cNvPr id="87" name="Скругленный прямоугольник 86"/>
                    <p:cNvSpPr/>
                    <p:nvPr/>
                  </p:nvSpPr>
                  <p:spPr>
                    <a:xfrm>
                      <a:off x="123825" y="1828800"/>
                      <a:ext cx="17780" cy="71755"/>
                    </a:xfrm>
                    <a:prstGeom prst="roundRect">
                      <a:avLst>
                        <a:gd name="adj" fmla="val 50000"/>
                      </a:avLst>
                    </a:prstGeom>
                    <a:solidFill>
                      <a:srgbClr val="E6AF00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ot="0" spcFirstLastPara="0" vert="horz" wrap="square" lIns="91440" tIns="45720" rIns="91440" bIns="45720" numCol="1" spcCol="0" rtlCol="0" fromWordArt="0" anchor="ctr" anchorCtr="0" forceAA="0" compatLnSpc="1">
                      <a:prstTxWarp prst="textNoShape">
                        <a:avLst/>
                      </a:prstTxWarp>
                      <a:noAutofit/>
                    </a:bodyPr>
                    <a:lstStyle/>
                    <a:p>
                      <a:endParaRPr lang="ru-RU"/>
                    </a:p>
                  </p:txBody>
                </p:sp>
                <p:sp>
                  <p:nvSpPr>
                    <p:cNvPr id="88" name="Скругленный прямоугольник 87"/>
                    <p:cNvSpPr/>
                    <p:nvPr/>
                  </p:nvSpPr>
                  <p:spPr>
                    <a:xfrm>
                      <a:off x="0" y="1828800"/>
                      <a:ext cx="18000" cy="72000"/>
                    </a:xfrm>
                    <a:prstGeom prst="roundRect">
                      <a:avLst>
                        <a:gd name="adj" fmla="val 50000"/>
                      </a:avLst>
                    </a:prstGeom>
                    <a:solidFill>
                      <a:srgbClr val="E6AF00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ot="0" spcFirstLastPara="0" vert="horz" wrap="square" lIns="91440" tIns="45720" rIns="91440" bIns="45720" numCol="1" spcCol="0" rtlCol="0" fromWordArt="0" anchor="ctr" anchorCtr="0" forceAA="0" compatLnSpc="1">
                      <a:prstTxWarp prst="textNoShape">
                        <a:avLst/>
                      </a:prstTxWarp>
                      <a:noAutofit/>
                    </a:bodyPr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63" name="Группа 62"/>
                  <p:cNvGrpSpPr/>
                  <p:nvPr/>
                </p:nvGrpSpPr>
                <p:grpSpPr>
                  <a:xfrm rot="8899102">
                    <a:off x="1757999" y="-1"/>
                    <a:ext cx="141604" cy="2524125"/>
                    <a:chOff x="0" y="0"/>
                    <a:chExt cx="141825" cy="2524125"/>
                  </a:xfrm>
                </p:grpSpPr>
                <p:sp>
                  <p:nvSpPr>
                    <p:cNvPr id="73" name="Скругленный прямоугольник 72"/>
                    <p:cNvSpPr/>
                    <p:nvPr/>
                  </p:nvSpPr>
                  <p:spPr>
                    <a:xfrm>
                      <a:off x="19050" y="0"/>
                      <a:ext cx="104775" cy="2200275"/>
                    </a:xfrm>
                    <a:prstGeom prst="roundRect">
                      <a:avLst>
                        <a:gd name="adj" fmla="val 50000"/>
                      </a:avLst>
                    </a:prstGeom>
                    <a:solidFill>
                      <a:srgbClr val="D2A000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ot="0" spcFirstLastPara="0" vert="horz" wrap="square" lIns="91440" tIns="45720" rIns="91440" bIns="45720" numCol="1" spcCol="0" rtlCol="0" fromWordArt="0" anchor="ctr" anchorCtr="0" forceAA="0" compatLnSpc="1">
                      <a:prstTxWarp prst="textNoShape">
                        <a:avLst/>
                      </a:prstTxWarp>
                      <a:noAutofit/>
                    </a:bodyPr>
                    <a:lstStyle/>
                    <a:p>
                      <a:endParaRPr lang="ru-RU"/>
                    </a:p>
                  </p:txBody>
                </p:sp>
                <p:sp>
                  <p:nvSpPr>
                    <p:cNvPr id="74" name="Скругленный прямоугольник 73"/>
                    <p:cNvSpPr/>
                    <p:nvPr/>
                  </p:nvSpPr>
                  <p:spPr>
                    <a:xfrm>
                      <a:off x="19050" y="323850"/>
                      <a:ext cx="104775" cy="2200275"/>
                    </a:xfrm>
                    <a:prstGeom prst="roundRect">
                      <a:avLst>
                        <a:gd name="adj" fmla="val 50000"/>
                      </a:avLst>
                    </a:prstGeom>
                    <a:solidFill>
                      <a:srgbClr val="FFC000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ot="0" spcFirstLastPara="0" vert="horz" wrap="square" lIns="91440" tIns="45720" rIns="91440" bIns="45720" numCol="1" spcCol="0" rtlCol="0" fromWordArt="0" anchor="ctr" anchorCtr="0" forceAA="0" compatLnSpc="1">
                      <a:prstTxWarp prst="textNoShape">
                        <a:avLst/>
                      </a:prstTxWarp>
                      <a:noAutofit/>
                    </a:bodyPr>
                    <a:lstStyle/>
                    <a:p>
                      <a:endParaRPr lang="ru-RU"/>
                    </a:p>
                  </p:txBody>
                </p:sp>
                <p:sp>
                  <p:nvSpPr>
                    <p:cNvPr id="75" name="Скругленный прямоугольник 74"/>
                    <p:cNvSpPr/>
                    <p:nvPr/>
                  </p:nvSpPr>
                  <p:spPr>
                    <a:xfrm>
                      <a:off x="123825" y="457200"/>
                      <a:ext cx="18000" cy="262800"/>
                    </a:xfrm>
                    <a:prstGeom prst="roundRect">
                      <a:avLst>
                        <a:gd name="adj" fmla="val 50000"/>
                      </a:avLst>
                    </a:prstGeom>
                    <a:solidFill>
                      <a:srgbClr val="E6AF00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ot="0" spcFirstLastPara="0" vert="horz" wrap="square" lIns="91440" tIns="45720" rIns="91440" bIns="45720" numCol="1" spcCol="0" rtlCol="0" fromWordArt="0" anchor="ctr" anchorCtr="0" forceAA="0" compatLnSpc="1">
                      <a:prstTxWarp prst="textNoShape">
                        <a:avLst/>
                      </a:prstTxWarp>
                      <a:noAutofit/>
                    </a:bodyPr>
                    <a:lstStyle/>
                    <a:p>
                      <a:endParaRPr lang="ru-RU"/>
                    </a:p>
                  </p:txBody>
                </p:sp>
                <p:sp>
                  <p:nvSpPr>
                    <p:cNvPr id="76" name="Скругленный прямоугольник 75"/>
                    <p:cNvSpPr/>
                    <p:nvPr/>
                  </p:nvSpPr>
                  <p:spPr>
                    <a:xfrm>
                      <a:off x="0" y="457200"/>
                      <a:ext cx="18000" cy="262800"/>
                    </a:xfrm>
                    <a:prstGeom prst="roundRect">
                      <a:avLst>
                        <a:gd name="adj" fmla="val 50000"/>
                      </a:avLst>
                    </a:prstGeom>
                    <a:solidFill>
                      <a:srgbClr val="E6AF00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ot="0" spcFirstLastPara="0" vert="horz" wrap="square" lIns="91440" tIns="45720" rIns="91440" bIns="45720" numCol="1" spcCol="0" rtlCol="0" fromWordArt="0" anchor="ctr" anchorCtr="0" forceAA="0" compatLnSpc="1">
                      <a:prstTxWarp prst="textNoShape">
                        <a:avLst/>
                      </a:prstTxWarp>
                      <a:noAutofit/>
                    </a:bodyPr>
                    <a:lstStyle/>
                    <a:p>
                      <a:endParaRPr lang="ru-RU"/>
                    </a:p>
                  </p:txBody>
                </p:sp>
                <p:sp>
                  <p:nvSpPr>
                    <p:cNvPr id="77" name="Скругленный прямоугольник 76"/>
                    <p:cNvSpPr/>
                    <p:nvPr/>
                  </p:nvSpPr>
                  <p:spPr>
                    <a:xfrm>
                      <a:off x="123825" y="2019300"/>
                      <a:ext cx="18000" cy="262800"/>
                    </a:xfrm>
                    <a:prstGeom prst="roundRect">
                      <a:avLst>
                        <a:gd name="adj" fmla="val 50000"/>
                      </a:avLst>
                    </a:prstGeom>
                    <a:solidFill>
                      <a:srgbClr val="E6AF00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ot="0" spcFirstLastPara="0" vert="horz" wrap="square" lIns="91440" tIns="45720" rIns="91440" bIns="45720" numCol="1" spcCol="0" rtlCol="0" fromWordArt="0" anchor="ctr" anchorCtr="0" forceAA="0" compatLnSpc="1">
                      <a:prstTxWarp prst="textNoShape">
                        <a:avLst/>
                      </a:prstTxWarp>
                      <a:noAutofit/>
                    </a:bodyPr>
                    <a:lstStyle/>
                    <a:p>
                      <a:endParaRPr lang="ru-RU"/>
                    </a:p>
                  </p:txBody>
                </p:sp>
                <p:sp>
                  <p:nvSpPr>
                    <p:cNvPr id="78" name="Скругленный прямоугольник 77"/>
                    <p:cNvSpPr/>
                    <p:nvPr/>
                  </p:nvSpPr>
                  <p:spPr>
                    <a:xfrm>
                      <a:off x="0" y="2019300"/>
                      <a:ext cx="18000" cy="262800"/>
                    </a:xfrm>
                    <a:prstGeom prst="roundRect">
                      <a:avLst>
                        <a:gd name="adj" fmla="val 50000"/>
                      </a:avLst>
                    </a:prstGeom>
                    <a:solidFill>
                      <a:srgbClr val="E6AF00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ot="0" spcFirstLastPara="0" vert="horz" wrap="square" lIns="91440" tIns="45720" rIns="91440" bIns="45720" numCol="1" spcCol="0" rtlCol="0" fromWordArt="0" anchor="ctr" anchorCtr="0" forceAA="0" compatLnSpc="1">
                      <a:prstTxWarp prst="textNoShape">
                        <a:avLst/>
                      </a:prstTxWarp>
                      <a:noAutofit/>
                    </a:bodyPr>
                    <a:lstStyle/>
                    <a:p>
                      <a:endParaRPr lang="ru-RU"/>
                    </a:p>
                  </p:txBody>
                </p:sp>
                <p:sp>
                  <p:nvSpPr>
                    <p:cNvPr id="79" name="Скругленный прямоугольник 78"/>
                    <p:cNvSpPr/>
                    <p:nvPr/>
                  </p:nvSpPr>
                  <p:spPr>
                    <a:xfrm>
                      <a:off x="123825" y="1828800"/>
                      <a:ext cx="17780" cy="71755"/>
                    </a:xfrm>
                    <a:prstGeom prst="roundRect">
                      <a:avLst>
                        <a:gd name="adj" fmla="val 50000"/>
                      </a:avLst>
                    </a:prstGeom>
                    <a:solidFill>
                      <a:srgbClr val="E6AF00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ot="0" spcFirstLastPara="0" vert="horz" wrap="square" lIns="91440" tIns="45720" rIns="91440" bIns="45720" numCol="1" spcCol="0" rtlCol="0" fromWordArt="0" anchor="ctr" anchorCtr="0" forceAA="0" compatLnSpc="1">
                      <a:prstTxWarp prst="textNoShape">
                        <a:avLst/>
                      </a:prstTxWarp>
                      <a:noAutofit/>
                    </a:bodyPr>
                    <a:lstStyle/>
                    <a:p>
                      <a:endParaRPr lang="ru-RU"/>
                    </a:p>
                  </p:txBody>
                </p:sp>
                <p:sp>
                  <p:nvSpPr>
                    <p:cNvPr id="80" name="Скругленный прямоугольник 79"/>
                    <p:cNvSpPr/>
                    <p:nvPr/>
                  </p:nvSpPr>
                  <p:spPr>
                    <a:xfrm>
                      <a:off x="0" y="1828800"/>
                      <a:ext cx="18000" cy="72000"/>
                    </a:xfrm>
                    <a:prstGeom prst="roundRect">
                      <a:avLst>
                        <a:gd name="adj" fmla="val 50000"/>
                      </a:avLst>
                    </a:prstGeom>
                    <a:solidFill>
                      <a:srgbClr val="E6AF00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ot="0" spcFirstLastPara="0" vert="horz" wrap="square" lIns="91440" tIns="45720" rIns="91440" bIns="45720" numCol="1" spcCol="0" rtlCol="0" fromWordArt="0" anchor="ctr" anchorCtr="0" forceAA="0" compatLnSpc="1">
                      <a:prstTxWarp prst="textNoShape">
                        <a:avLst/>
                      </a:prstTxWarp>
                      <a:noAutofit/>
                    </a:bodyPr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64" name="Группа 63"/>
                  <p:cNvGrpSpPr/>
                  <p:nvPr/>
                </p:nvGrpSpPr>
                <p:grpSpPr>
                  <a:xfrm rot="16200000">
                    <a:off x="1191263" y="1038224"/>
                    <a:ext cx="141604" cy="2524127"/>
                    <a:chOff x="0" y="0"/>
                    <a:chExt cx="141825" cy="2524127"/>
                  </a:xfrm>
                </p:grpSpPr>
                <p:sp>
                  <p:nvSpPr>
                    <p:cNvPr id="65" name="Скругленный прямоугольник 64"/>
                    <p:cNvSpPr/>
                    <p:nvPr/>
                  </p:nvSpPr>
                  <p:spPr>
                    <a:xfrm>
                      <a:off x="19050" y="0"/>
                      <a:ext cx="104775" cy="2200275"/>
                    </a:xfrm>
                    <a:prstGeom prst="roundRect">
                      <a:avLst>
                        <a:gd name="adj" fmla="val 50000"/>
                      </a:avLst>
                    </a:prstGeom>
                    <a:solidFill>
                      <a:srgbClr val="D2A000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ot="0" spcFirstLastPara="0" vert="horz" wrap="square" lIns="91440" tIns="45720" rIns="91440" bIns="45720" numCol="1" spcCol="0" rtlCol="0" fromWordArt="0" anchor="ctr" anchorCtr="0" forceAA="0" compatLnSpc="1">
                      <a:prstTxWarp prst="textNoShape">
                        <a:avLst/>
                      </a:prstTxWarp>
                      <a:noAutofit/>
                    </a:bodyPr>
                    <a:lstStyle/>
                    <a:p>
                      <a:endParaRPr lang="ru-RU"/>
                    </a:p>
                  </p:txBody>
                </p:sp>
                <p:sp>
                  <p:nvSpPr>
                    <p:cNvPr id="66" name="Скругленный прямоугольник 65"/>
                    <p:cNvSpPr/>
                    <p:nvPr/>
                  </p:nvSpPr>
                  <p:spPr>
                    <a:xfrm>
                      <a:off x="19049" y="323852"/>
                      <a:ext cx="104775" cy="2200275"/>
                    </a:xfrm>
                    <a:prstGeom prst="roundRect">
                      <a:avLst>
                        <a:gd name="adj" fmla="val 50000"/>
                      </a:avLst>
                    </a:prstGeom>
                    <a:solidFill>
                      <a:srgbClr val="FFC000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ot="0" spcFirstLastPara="0" vert="horz" wrap="square" lIns="91440" tIns="45720" rIns="91440" bIns="45720" numCol="1" spcCol="0" rtlCol="0" fromWordArt="0" anchor="ctr" anchorCtr="0" forceAA="0" compatLnSpc="1">
                      <a:prstTxWarp prst="textNoShape">
                        <a:avLst/>
                      </a:prstTxWarp>
                      <a:noAutofit/>
                    </a:bodyPr>
                    <a:lstStyle/>
                    <a:p>
                      <a:endParaRPr lang="ru-RU"/>
                    </a:p>
                  </p:txBody>
                </p:sp>
                <p:sp>
                  <p:nvSpPr>
                    <p:cNvPr id="67" name="Скругленный прямоугольник 66"/>
                    <p:cNvSpPr/>
                    <p:nvPr/>
                  </p:nvSpPr>
                  <p:spPr>
                    <a:xfrm>
                      <a:off x="123825" y="457200"/>
                      <a:ext cx="18000" cy="262800"/>
                    </a:xfrm>
                    <a:prstGeom prst="roundRect">
                      <a:avLst>
                        <a:gd name="adj" fmla="val 50000"/>
                      </a:avLst>
                    </a:prstGeom>
                    <a:solidFill>
                      <a:srgbClr val="E6AF00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ot="0" spcFirstLastPara="0" vert="horz" wrap="square" lIns="91440" tIns="45720" rIns="91440" bIns="45720" numCol="1" spcCol="0" rtlCol="0" fromWordArt="0" anchor="ctr" anchorCtr="0" forceAA="0" compatLnSpc="1">
                      <a:prstTxWarp prst="textNoShape">
                        <a:avLst/>
                      </a:prstTxWarp>
                      <a:noAutofit/>
                    </a:bodyPr>
                    <a:lstStyle/>
                    <a:p>
                      <a:endParaRPr lang="ru-RU"/>
                    </a:p>
                  </p:txBody>
                </p:sp>
                <p:sp>
                  <p:nvSpPr>
                    <p:cNvPr id="68" name="Скругленный прямоугольник 67"/>
                    <p:cNvSpPr/>
                    <p:nvPr/>
                  </p:nvSpPr>
                  <p:spPr>
                    <a:xfrm>
                      <a:off x="0" y="457200"/>
                      <a:ext cx="18000" cy="262800"/>
                    </a:xfrm>
                    <a:prstGeom prst="roundRect">
                      <a:avLst>
                        <a:gd name="adj" fmla="val 50000"/>
                      </a:avLst>
                    </a:prstGeom>
                    <a:solidFill>
                      <a:srgbClr val="E6AF00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ot="0" spcFirstLastPara="0" vert="horz" wrap="square" lIns="91440" tIns="45720" rIns="91440" bIns="45720" numCol="1" spcCol="0" rtlCol="0" fromWordArt="0" anchor="ctr" anchorCtr="0" forceAA="0" compatLnSpc="1">
                      <a:prstTxWarp prst="textNoShape">
                        <a:avLst/>
                      </a:prstTxWarp>
                      <a:noAutofit/>
                    </a:bodyPr>
                    <a:lstStyle/>
                    <a:p>
                      <a:endParaRPr lang="ru-RU"/>
                    </a:p>
                  </p:txBody>
                </p:sp>
                <p:sp>
                  <p:nvSpPr>
                    <p:cNvPr id="69" name="Скругленный прямоугольник 68"/>
                    <p:cNvSpPr/>
                    <p:nvPr/>
                  </p:nvSpPr>
                  <p:spPr>
                    <a:xfrm>
                      <a:off x="123825" y="2019300"/>
                      <a:ext cx="18000" cy="262800"/>
                    </a:xfrm>
                    <a:prstGeom prst="roundRect">
                      <a:avLst>
                        <a:gd name="adj" fmla="val 50000"/>
                      </a:avLst>
                    </a:prstGeom>
                    <a:solidFill>
                      <a:srgbClr val="E6AF00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ot="0" spcFirstLastPara="0" vert="horz" wrap="square" lIns="91440" tIns="45720" rIns="91440" bIns="45720" numCol="1" spcCol="0" rtlCol="0" fromWordArt="0" anchor="ctr" anchorCtr="0" forceAA="0" compatLnSpc="1">
                      <a:prstTxWarp prst="textNoShape">
                        <a:avLst/>
                      </a:prstTxWarp>
                      <a:noAutofit/>
                    </a:bodyPr>
                    <a:lstStyle/>
                    <a:p>
                      <a:endParaRPr lang="ru-RU"/>
                    </a:p>
                  </p:txBody>
                </p:sp>
                <p:sp>
                  <p:nvSpPr>
                    <p:cNvPr id="70" name="Скругленный прямоугольник 69"/>
                    <p:cNvSpPr/>
                    <p:nvPr/>
                  </p:nvSpPr>
                  <p:spPr>
                    <a:xfrm>
                      <a:off x="0" y="2019300"/>
                      <a:ext cx="18000" cy="262800"/>
                    </a:xfrm>
                    <a:prstGeom prst="roundRect">
                      <a:avLst>
                        <a:gd name="adj" fmla="val 50000"/>
                      </a:avLst>
                    </a:prstGeom>
                    <a:solidFill>
                      <a:srgbClr val="E6AF00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ot="0" spcFirstLastPara="0" vert="horz" wrap="square" lIns="91440" tIns="45720" rIns="91440" bIns="45720" numCol="1" spcCol="0" rtlCol="0" fromWordArt="0" anchor="ctr" anchorCtr="0" forceAA="0" compatLnSpc="1">
                      <a:prstTxWarp prst="textNoShape">
                        <a:avLst/>
                      </a:prstTxWarp>
                      <a:noAutofit/>
                    </a:bodyPr>
                    <a:lstStyle/>
                    <a:p>
                      <a:endParaRPr lang="ru-RU"/>
                    </a:p>
                  </p:txBody>
                </p:sp>
                <p:sp>
                  <p:nvSpPr>
                    <p:cNvPr id="71" name="Скругленный прямоугольник 70"/>
                    <p:cNvSpPr/>
                    <p:nvPr/>
                  </p:nvSpPr>
                  <p:spPr>
                    <a:xfrm>
                      <a:off x="123825" y="1828800"/>
                      <a:ext cx="17780" cy="71755"/>
                    </a:xfrm>
                    <a:prstGeom prst="roundRect">
                      <a:avLst>
                        <a:gd name="adj" fmla="val 50000"/>
                      </a:avLst>
                    </a:prstGeom>
                    <a:solidFill>
                      <a:srgbClr val="E6AF00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ot="0" spcFirstLastPara="0" vert="horz" wrap="square" lIns="91440" tIns="45720" rIns="91440" bIns="45720" numCol="1" spcCol="0" rtlCol="0" fromWordArt="0" anchor="ctr" anchorCtr="0" forceAA="0" compatLnSpc="1">
                      <a:prstTxWarp prst="textNoShape">
                        <a:avLst/>
                      </a:prstTxWarp>
                      <a:noAutofit/>
                    </a:bodyPr>
                    <a:lstStyle/>
                    <a:p>
                      <a:endParaRPr lang="ru-RU"/>
                    </a:p>
                  </p:txBody>
                </p:sp>
                <p:sp>
                  <p:nvSpPr>
                    <p:cNvPr id="72" name="Скругленный прямоугольник 71"/>
                    <p:cNvSpPr/>
                    <p:nvPr/>
                  </p:nvSpPr>
                  <p:spPr>
                    <a:xfrm>
                      <a:off x="0" y="1828800"/>
                      <a:ext cx="18000" cy="72000"/>
                    </a:xfrm>
                    <a:prstGeom prst="roundRect">
                      <a:avLst>
                        <a:gd name="adj" fmla="val 50000"/>
                      </a:avLst>
                    </a:prstGeom>
                    <a:solidFill>
                      <a:srgbClr val="E6AF00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ot="0" spcFirstLastPara="0" vert="horz" wrap="square" lIns="91440" tIns="45720" rIns="91440" bIns="45720" numCol="1" spcCol="0" rtlCol="0" fromWordArt="0" anchor="ctr" anchorCtr="0" forceAA="0" compatLnSpc="1">
                      <a:prstTxWarp prst="textNoShape">
                        <a:avLst/>
                      </a:prstTxWarp>
                      <a:noAutofit/>
                    </a:bodyPr>
                    <a:lstStyle/>
                    <a:p>
                      <a:endParaRPr lang="ru-RU"/>
                    </a:p>
                  </p:txBody>
                </p:sp>
              </p:grpSp>
            </p:grpSp>
            <p:sp>
              <p:nvSpPr>
                <p:cNvPr id="60" name="Овал 59"/>
                <p:cNvSpPr/>
                <p:nvPr/>
              </p:nvSpPr>
              <p:spPr>
                <a:xfrm>
                  <a:off x="19050" y="2047875"/>
                  <a:ext cx="55838" cy="55838"/>
                </a:xfrm>
                <a:prstGeom prst="ellipse">
                  <a:avLst/>
                </a:prstGeom>
                <a:solidFill>
                  <a:srgbClr val="FFFF00"/>
                </a:solidFill>
                <a:ln>
                  <a:solidFill>
                    <a:srgbClr val="FFFF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ru-RU"/>
                </a:p>
              </p:txBody>
            </p:sp>
            <p:sp>
              <p:nvSpPr>
                <p:cNvPr id="61" name="Овал 60"/>
                <p:cNvSpPr/>
                <p:nvPr/>
              </p:nvSpPr>
              <p:spPr>
                <a:xfrm>
                  <a:off x="2181225" y="2047875"/>
                  <a:ext cx="55838" cy="55838"/>
                </a:xfrm>
                <a:prstGeom prst="ellipse">
                  <a:avLst/>
                </a:prstGeom>
                <a:solidFill>
                  <a:srgbClr val="FFFF00"/>
                </a:solidFill>
                <a:ln>
                  <a:solidFill>
                    <a:srgbClr val="FFFF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ru-RU"/>
                </a:p>
              </p:txBody>
            </p:sp>
          </p:grpSp>
          <p:sp>
            <p:nvSpPr>
              <p:cNvPr id="58" name="Прямоугольник 57"/>
              <p:cNvSpPr/>
              <p:nvPr/>
            </p:nvSpPr>
            <p:spPr>
              <a:xfrm>
                <a:off x="104775" y="2333625"/>
                <a:ext cx="2057400" cy="123825"/>
              </a:xfrm>
              <a:prstGeom prst="rect">
                <a:avLst/>
              </a:prstGeom>
              <a:blipFill>
                <a:blip r:embed="rId2"/>
                <a:tile tx="0" ty="0" sx="100000" sy="100000" flip="none" algn="tl"/>
              </a:blipFill>
              <a:ln w="12700"/>
              <a:effectLst>
                <a:outerShdw blurRad="50800" dist="38100" dir="16200000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ru-RU"/>
              </a:p>
            </p:txBody>
          </p:sp>
        </p:grpSp>
        <p:grpSp>
          <p:nvGrpSpPr>
            <p:cNvPr id="51" name="Группа 50"/>
            <p:cNvGrpSpPr/>
            <p:nvPr/>
          </p:nvGrpSpPr>
          <p:grpSpPr>
            <a:xfrm>
              <a:off x="1038225" y="419100"/>
              <a:ext cx="86991" cy="2343150"/>
              <a:chOff x="0" y="0"/>
              <a:chExt cx="87312" cy="2343151"/>
            </a:xfrm>
            <a:effectLst>
              <a:outerShdw blurRad="50800" dist="38100" dir="16200000" rotWithShape="0">
                <a:prstClr val="black">
                  <a:alpha val="40000"/>
                </a:prstClr>
              </a:outerShdw>
            </a:effectLst>
          </p:grpSpPr>
          <p:cxnSp>
            <p:nvCxnSpPr>
              <p:cNvPr id="52" name="Прямая соединительная линия 51"/>
              <p:cNvCxnSpPr/>
              <p:nvPr/>
            </p:nvCxnSpPr>
            <p:spPr>
              <a:xfrm>
                <a:off x="39686" y="28575"/>
                <a:ext cx="7620" cy="199771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  <a:effectLst>
                <a:outerShdw blurRad="50800" dist="38100" dir="16200000" rotWithShape="0">
                  <a:prstClr val="black">
                    <a:alpha val="40000"/>
                  </a:prstClr>
                </a:outerShdw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3" name="Овал 52"/>
              <p:cNvSpPr/>
              <p:nvPr/>
            </p:nvSpPr>
            <p:spPr>
              <a:xfrm>
                <a:off x="11111" y="0"/>
                <a:ext cx="55838" cy="55838"/>
              </a:xfrm>
              <a:prstGeom prst="ellipse">
                <a:avLst/>
              </a:prstGeom>
              <a:solidFill>
                <a:srgbClr val="FFFF00"/>
              </a:solidFill>
              <a:ln>
                <a:solidFill>
                  <a:srgbClr val="FFFF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ru-RU"/>
              </a:p>
            </p:txBody>
          </p:sp>
          <p:sp>
            <p:nvSpPr>
              <p:cNvPr id="54" name="Овал 53"/>
              <p:cNvSpPr/>
              <p:nvPr/>
            </p:nvSpPr>
            <p:spPr>
              <a:xfrm>
                <a:off x="11111" y="2028825"/>
                <a:ext cx="76200" cy="76200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</a:ln>
              <a:effectLst>
                <a:outerShdw blurRad="50800" dist="38100" dir="16200000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ru-RU"/>
              </a:p>
            </p:txBody>
          </p:sp>
          <p:sp>
            <p:nvSpPr>
              <p:cNvPr id="55" name="Пятиугольник 54"/>
              <p:cNvSpPr/>
              <p:nvPr/>
            </p:nvSpPr>
            <p:spPr>
              <a:xfrm rot="5400000">
                <a:off x="-74614" y="2181225"/>
                <a:ext cx="236540" cy="87312"/>
              </a:xfrm>
              <a:prstGeom prst="homePlate">
                <a:avLst>
                  <a:gd name="adj" fmla="val 66000"/>
                </a:avLst>
              </a:prstGeom>
              <a:gradFill>
                <a:gsLst>
                  <a:gs pos="0">
                    <a:schemeClr val="bg1">
                      <a:lumMod val="75000"/>
                    </a:schemeClr>
                  </a:gs>
                  <a:gs pos="38000">
                    <a:schemeClr val="bg1">
                      <a:lumMod val="85000"/>
                    </a:schemeClr>
                  </a:gs>
                  <a:gs pos="76000">
                    <a:schemeClr val="bg1"/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0"/>
              </a:gradFill>
              <a:ln w="6350">
                <a:solidFill>
                  <a:schemeClr val="bg1">
                    <a:lumMod val="65000"/>
                  </a:schemeClr>
                </a:solidFill>
              </a:ln>
              <a:effectLst>
                <a:outerShdw blurRad="50800" dist="38100" dir="16200000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ru-RU"/>
              </a:p>
            </p:txBody>
          </p:sp>
        </p:grpSp>
      </p:grpSp>
      <p:sp>
        <p:nvSpPr>
          <p:cNvPr id="97" name="Прямоугольник 96"/>
          <p:cNvSpPr/>
          <p:nvPr/>
        </p:nvSpPr>
        <p:spPr>
          <a:xfrm>
            <a:off x="2373708" y="620688"/>
            <a:ext cx="445378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Треу</a:t>
            </a:r>
            <a:r>
              <a:rPr lang="ru-RU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гольник 2</a:t>
            </a:r>
            <a:endParaRPr lang="ru-RU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20717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11560" y="2132856"/>
            <a:ext cx="8031480" cy="1798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11560" y="404664"/>
            <a:ext cx="8031480" cy="1683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847534" y="3255488"/>
            <a:ext cx="3960440" cy="360040"/>
          </a:xfrm>
          <a:prstGeom prst="rect">
            <a:avLst/>
          </a:prstGeom>
          <a:solidFill>
            <a:srgbClr val="FF0000">
              <a:alpha val="2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827584" y="1484784"/>
            <a:ext cx="5472608" cy="360040"/>
          </a:xfrm>
          <a:prstGeom prst="rect">
            <a:avLst/>
          </a:prstGeom>
          <a:solidFill>
            <a:srgbClr val="FF0000">
              <a:alpha val="2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11560" y="4005064"/>
            <a:ext cx="8064896" cy="15887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827584" y="4369092"/>
            <a:ext cx="3384376" cy="360040"/>
          </a:xfrm>
          <a:prstGeom prst="rect">
            <a:avLst/>
          </a:prstGeom>
          <a:solidFill>
            <a:srgbClr val="FF0000">
              <a:alpha val="2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4463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755575" y="476672"/>
            <a:ext cx="7848873" cy="5973229"/>
            <a:chOff x="380118" y="0"/>
            <a:chExt cx="3793847" cy="2887259"/>
          </a:xfrm>
        </p:grpSpPr>
        <p:grpSp>
          <p:nvGrpSpPr>
            <p:cNvPr id="3" name="Группа 2"/>
            <p:cNvGrpSpPr/>
            <p:nvPr/>
          </p:nvGrpSpPr>
          <p:grpSpPr>
            <a:xfrm rot="714862">
              <a:off x="1047750" y="0"/>
              <a:ext cx="2300606" cy="2331719"/>
              <a:chOff x="-2" y="0"/>
              <a:chExt cx="3167064" cy="3209925"/>
            </a:xfrm>
          </p:grpSpPr>
          <p:grpSp>
            <p:nvGrpSpPr>
              <p:cNvPr id="5" name="Группа 4"/>
              <p:cNvGrpSpPr/>
              <p:nvPr/>
            </p:nvGrpSpPr>
            <p:grpSpPr>
              <a:xfrm rot="14426597">
                <a:off x="385761" y="481012"/>
                <a:ext cx="1504950" cy="2276475"/>
                <a:chOff x="0" y="-1"/>
                <a:chExt cx="1504950" cy="2276475"/>
              </a:xfrm>
            </p:grpSpPr>
            <p:grpSp>
              <p:nvGrpSpPr>
                <p:cNvPr id="31" name="Группа 30"/>
                <p:cNvGrpSpPr/>
                <p:nvPr/>
              </p:nvGrpSpPr>
              <p:grpSpPr>
                <a:xfrm rot="19066275">
                  <a:off x="671514" y="-1"/>
                  <a:ext cx="127635" cy="2276475"/>
                  <a:chOff x="0" y="0"/>
                  <a:chExt cx="141825" cy="2524127"/>
                </a:xfrm>
              </p:grpSpPr>
              <p:sp>
                <p:nvSpPr>
                  <p:cNvPr id="33" name="Скругленный прямоугольник 32"/>
                  <p:cNvSpPr/>
                  <p:nvPr/>
                </p:nvSpPr>
                <p:spPr>
                  <a:xfrm>
                    <a:off x="19050" y="0"/>
                    <a:ext cx="104775" cy="2200275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D2A00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endParaRPr lang="ru-RU"/>
                  </a:p>
                </p:txBody>
              </p:sp>
              <p:sp>
                <p:nvSpPr>
                  <p:cNvPr id="34" name="Скругленный прямоугольник 33"/>
                  <p:cNvSpPr/>
                  <p:nvPr/>
                </p:nvSpPr>
                <p:spPr>
                  <a:xfrm>
                    <a:off x="19049" y="323852"/>
                    <a:ext cx="104775" cy="2200275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FFC00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endParaRPr lang="ru-RU"/>
                  </a:p>
                </p:txBody>
              </p:sp>
              <p:sp>
                <p:nvSpPr>
                  <p:cNvPr id="35" name="Скругленный прямоугольник 34"/>
                  <p:cNvSpPr/>
                  <p:nvPr/>
                </p:nvSpPr>
                <p:spPr>
                  <a:xfrm>
                    <a:off x="123825" y="457200"/>
                    <a:ext cx="18000" cy="262800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E6AF0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endParaRPr lang="ru-RU"/>
                  </a:p>
                </p:txBody>
              </p:sp>
              <p:sp>
                <p:nvSpPr>
                  <p:cNvPr id="36" name="Скругленный прямоугольник 35"/>
                  <p:cNvSpPr/>
                  <p:nvPr/>
                </p:nvSpPr>
                <p:spPr>
                  <a:xfrm>
                    <a:off x="0" y="457200"/>
                    <a:ext cx="18000" cy="262800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E6AF0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endParaRPr lang="ru-RU"/>
                  </a:p>
                </p:txBody>
              </p:sp>
              <p:sp>
                <p:nvSpPr>
                  <p:cNvPr id="37" name="Скругленный прямоугольник 36"/>
                  <p:cNvSpPr/>
                  <p:nvPr/>
                </p:nvSpPr>
                <p:spPr>
                  <a:xfrm>
                    <a:off x="123825" y="2019300"/>
                    <a:ext cx="18000" cy="262800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E6AF0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endParaRPr lang="ru-RU"/>
                  </a:p>
                </p:txBody>
              </p:sp>
              <p:sp>
                <p:nvSpPr>
                  <p:cNvPr id="38" name="Скругленный прямоугольник 37"/>
                  <p:cNvSpPr/>
                  <p:nvPr/>
                </p:nvSpPr>
                <p:spPr>
                  <a:xfrm>
                    <a:off x="0" y="2019300"/>
                    <a:ext cx="18000" cy="262800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E6AF0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endParaRPr lang="ru-RU"/>
                  </a:p>
                </p:txBody>
              </p:sp>
              <p:sp>
                <p:nvSpPr>
                  <p:cNvPr id="39" name="Скругленный прямоугольник 38"/>
                  <p:cNvSpPr/>
                  <p:nvPr/>
                </p:nvSpPr>
                <p:spPr>
                  <a:xfrm>
                    <a:off x="123825" y="1828800"/>
                    <a:ext cx="17780" cy="71755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E6AF0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endParaRPr lang="ru-RU"/>
                  </a:p>
                </p:txBody>
              </p:sp>
              <p:sp>
                <p:nvSpPr>
                  <p:cNvPr id="40" name="Скругленный прямоугольник 39"/>
                  <p:cNvSpPr/>
                  <p:nvPr/>
                </p:nvSpPr>
                <p:spPr>
                  <a:xfrm>
                    <a:off x="0" y="1828800"/>
                    <a:ext cx="18000" cy="72000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E6AF0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endParaRPr lang="ru-RU"/>
                  </a:p>
                </p:txBody>
              </p:sp>
            </p:grpSp>
            <p:cxnSp>
              <p:nvCxnSpPr>
                <p:cNvPr id="32" name="Прямая соединительная линия 31"/>
                <p:cNvCxnSpPr/>
                <p:nvPr/>
              </p:nvCxnSpPr>
              <p:spPr>
                <a:xfrm>
                  <a:off x="0" y="323850"/>
                  <a:ext cx="1504950" cy="1652192"/>
                </a:xfrm>
                <a:prstGeom prst="line">
                  <a:avLst/>
                </a:prstGeom>
                <a:ln w="63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6" name="Группа 5"/>
              <p:cNvGrpSpPr/>
              <p:nvPr/>
            </p:nvGrpSpPr>
            <p:grpSpPr>
              <a:xfrm>
                <a:off x="1495425" y="266699"/>
                <a:ext cx="1504950" cy="2276475"/>
                <a:chOff x="0" y="-1"/>
                <a:chExt cx="1504950" cy="2276475"/>
              </a:xfrm>
            </p:grpSpPr>
            <p:grpSp>
              <p:nvGrpSpPr>
                <p:cNvPr id="21" name="Группа 20"/>
                <p:cNvGrpSpPr/>
                <p:nvPr/>
              </p:nvGrpSpPr>
              <p:grpSpPr>
                <a:xfrm rot="19066275">
                  <a:off x="671514" y="-1"/>
                  <a:ext cx="127635" cy="2276475"/>
                  <a:chOff x="0" y="0"/>
                  <a:chExt cx="141825" cy="2524127"/>
                </a:xfrm>
              </p:grpSpPr>
              <p:sp>
                <p:nvSpPr>
                  <p:cNvPr id="23" name="Скругленный прямоугольник 22"/>
                  <p:cNvSpPr/>
                  <p:nvPr/>
                </p:nvSpPr>
                <p:spPr>
                  <a:xfrm>
                    <a:off x="19050" y="0"/>
                    <a:ext cx="104775" cy="2200275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D2A00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endParaRPr lang="ru-RU"/>
                  </a:p>
                </p:txBody>
              </p:sp>
              <p:sp>
                <p:nvSpPr>
                  <p:cNvPr id="24" name="Скругленный прямоугольник 23"/>
                  <p:cNvSpPr/>
                  <p:nvPr/>
                </p:nvSpPr>
                <p:spPr>
                  <a:xfrm>
                    <a:off x="19049" y="323852"/>
                    <a:ext cx="104775" cy="2200275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FFC00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endParaRPr lang="ru-RU"/>
                  </a:p>
                </p:txBody>
              </p:sp>
              <p:sp>
                <p:nvSpPr>
                  <p:cNvPr id="25" name="Скругленный прямоугольник 24"/>
                  <p:cNvSpPr/>
                  <p:nvPr/>
                </p:nvSpPr>
                <p:spPr>
                  <a:xfrm>
                    <a:off x="123825" y="457200"/>
                    <a:ext cx="18000" cy="262800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E6AF0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endParaRPr lang="ru-RU"/>
                  </a:p>
                </p:txBody>
              </p:sp>
              <p:sp>
                <p:nvSpPr>
                  <p:cNvPr id="26" name="Скругленный прямоугольник 25"/>
                  <p:cNvSpPr/>
                  <p:nvPr/>
                </p:nvSpPr>
                <p:spPr>
                  <a:xfrm>
                    <a:off x="0" y="457200"/>
                    <a:ext cx="18000" cy="262800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E6AF0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endParaRPr lang="ru-RU"/>
                  </a:p>
                </p:txBody>
              </p:sp>
              <p:sp>
                <p:nvSpPr>
                  <p:cNvPr id="27" name="Скругленный прямоугольник 26"/>
                  <p:cNvSpPr/>
                  <p:nvPr/>
                </p:nvSpPr>
                <p:spPr>
                  <a:xfrm>
                    <a:off x="123825" y="2019300"/>
                    <a:ext cx="18000" cy="262800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E6AF0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endParaRPr lang="ru-RU"/>
                  </a:p>
                </p:txBody>
              </p:sp>
              <p:sp>
                <p:nvSpPr>
                  <p:cNvPr id="28" name="Скругленный прямоугольник 27"/>
                  <p:cNvSpPr/>
                  <p:nvPr/>
                </p:nvSpPr>
                <p:spPr>
                  <a:xfrm>
                    <a:off x="0" y="2019300"/>
                    <a:ext cx="18000" cy="262800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E6AF0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endParaRPr lang="ru-RU"/>
                  </a:p>
                </p:txBody>
              </p:sp>
              <p:sp>
                <p:nvSpPr>
                  <p:cNvPr id="29" name="Скругленный прямоугольник 28"/>
                  <p:cNvSpPr/>
                  <p:nvPr/>
                </p:nvSpPr>
                <p:spPr>
                  <a:xfrm>
                    <a:off x="123825" y="1828800"/>
                    <a:ext cx="17780" cy="71755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E6AF0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endParaRPr lang="ru-RU"/>
                  </a:p>
                </p:txBody>
              </p:sp>
              <p:sp>
                <p:nvSpPr>
                  <p:cNvPr id="30" name="Скругленный прямоугольник 29"/>
                  <p:cNvSpPr/>
                  <p:nvPr/>
                </p:nvSpPr>
                <p:spPr>
                  <a:xfrm>
                    <a:off x="0" y="1828800"/>
                    <a:ext cx="18000" cy="72000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E6AF0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endParaRPr lang="ru-RU"/>
                  </a:p>
                </p:txBody>
              </p:sp>
            </p:grpSp>
            <p:cxnSp>
              <p:nvCxnSpPr>
                <p:cNvPr id="22" name="Прямая соединительная линия 21"/>
                <p:cNvCxnSpPr/>
                <p:nvPr/>
              </p:nvCxnSpPr>
              <p:spPr>
                <a:xfrm>
                  <a:off x="0" y="323850"/>
                  <a:ext cx="1504950" cy="1652192"/>
                </a:xfrm>
                <a:prstGeom prst="line">
                  <a:avLst/>
                </a:prstGeom>
                <a:ln w="63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pic>
            <p:nvPicPr>
              <p:cNvPr id="7" name="Рисунок 6"/>
              <p:cNvPicPr>
                <a:picLocks noChangeAspect="1"/>
              </p:cNvPicPr>
              <p:nvPr/>
            </p:nvPicPr>
            <p:blipFill>
              <a:blip r:embed="rId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6485554">
                <a:off x="1033462" y="300038"/>
                <a:ext cx="1285875" cy="685800"/>
              </a:xfrm>
              <a:prstGeom prst="rect">
                <a:avLst/>
              </a:prstGeom>
              <a:ln>
                <a:noFill/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</p:spPr>
          </p:pic>
          <p:grpSp>
            <p:nvGrpSpPr>
              <p:cNvPr id="8" name="Группа 7"/>
              <p:cNvGrpSpPr/>
              <p:nvPr/>
            </p:nvGrpSpPr>
            <p:grpSpPr>
              <a:xfrm rot="7226663">
                <a:off x="1147763" y="1319212"/>
                <a:ext cx="1504950" cy="2276475"/>
                <a:chOff x="0" y="-1"/>
                <a:chExt cx="1504950" cy="2276475"/>
              </a:xfrm>
            </p:grpSpPr>
            <p:grpSp>
              <p:nvGrpSpPr>
                <p:cNvPr id="11" name="Группа 10"/>
                <p:cNvGrpSpPr/>
                <p:nvPr/>
              </p:nvGrpSpPr>
              <p:grpSpPr>
                <a:xfrm rot="19066275">
                  <a:off x="671514" y="-1"/>
                  <a:ext cx="127635" cy="2276475"/>
                  <a:chOff x="0" y="0"/>
                  <a:chExt cx="141825" cy="2524127"/>
                </a:xfrm>
              </p:grpSpPr>
              <p:sp>
                <p:nvSpPr>
                  <p:cNvPr id="13" name="Скругленный прямоугольник 12"/>
                  <p:cNvSpPr/>
                  <p:nvPr/>
                </p:nvSpPr>
                <p:spPr>
                  <a:xfrm>
                    <a:off x="19050" y="0"/>
                    <a:ext cx="104775" cy="2200275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D2A00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endParaRPr lang="ru-RU"/>
                  </a:p>
                </p:txBody>
              </p:sp>
              <p:sp>
                <p:nvSpPr>
                  <p:cNvPr id="14" name="Скругленный прямоугольник 13"/>
                  <p:cNvSpPr/>
                  <p:nvPr/>
                </p:nvSpPr>
                <p:spPr>
                  <a:xfrm>
                    <a:off x="19049" y="323852"/>
                    <a:ext cx="104775" cy="2200275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FFC00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endParaRPr lang="ru-RU"/>
                  </a:p>
                </p:txBody>
              </p:sp>
              <p:sp>
                <p:nvSpPr>
                  <p:cNvPr id="15" name="Скругленный прямоугольник 14"/>
                  <p:cNvSpPr/>
                  <p:nvPr/>
                </p:nvSpPr>
                <p:spPr>
                  <a:xfrm>
                    <a:off x="123825" y="457200"/>
                    <a:ext cx="18000" cy="262800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E6AF0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endParaRPr lang="ru-RU"/>
                  </a:p>
                </p:txBody>
              </p:sp>
              <p:sp>
                <p:nvSpPr>
                  <p:cNvPr id="16" name="Скругленный прямоугольник 15"/>
                  <p:cNvSpPr/>
                  <p:nvPr/>
                </p:nvSpPr>
                <p:spPr>
                  <a:xfrm>
                    <a:off x="0" y="457200"/>
                    <a:ext cx="18000" cy="262800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E6AF0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endParaRPr lang="ru-RU"/>
                  </a:p>
                </p:txBody>
              </p:sp>
              <p:sp>
                <p:nvSpPr>
                  <p:cNvPr id="17" name="Скругленный прямоугольник 16"/>
                  <p:cNvSpPr/>
                  <p:nvPr/>
                </p:nvSpPr>
                <p:spPr>
                  <a:xfrm>
                    <a:off x="123825" y="2019300"/>
                    <a:ext cx="18000" cy="262800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E6AF0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endParaRPr lang="ru-RU"/>
                  </a:p>
                </p:txBody>
              </p:sp>
              <p:sp>
                <p:nvSpPr>
                  <p:cNvPr id="18" name="Скругленный прямоугольник 17"/>
                  <p:cNvSpPr/>
                  <p:nvPr/>
                </p:nvSpPr>
                <p:spPr>
                  <a:xfrm>
                    <a:off x="0" y="2019300"/>
                    <a:ext cx="18000" cy="262800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E6AF0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endParaRPr lang="ru-RU"/>
                  </a:p>
                </p:txBody>
              </p:sp>
              <p:sp>
                <p:nvSpPr>
                  <p:cNvPr id="19" name="Скругленный прямоугольник 18"/>
                  <p:cNvSpPr/>
                  <p:nvPr/>
                </p:nvSpPr>
                <p:spPr>
                  <a:xfrm>
                    <a:off x="123825" y="1828800"/>
                    <a:ext cx="17780" cy="71755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E6AF0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endParaRPr lang="ru-RU"/>
                  </a:p>
                </p:txBody>
              </p:sp>
              <p:sp>
                <p:nvSpPr>
                  <p:cNvPr id="20" name="Скругленный прямоугольник 19"/>
                  <p:cNvSpPr/>
                  <p:nvPr/>
                </p:nvSpPr>
                <p:spPr>
                  <a:xfrm>
                    <a:off x="0" y="1828800"/>
                    <a:ext cx="18000" cy="72000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E6AF0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endParaRPr lang="ru-RU"/>
                  </a:p>
                </p:txBody>
              </p:sp>
            </p:grpSp>
            <p:cxnSp>
              <p:nvCxnSpPr>
                <p:cNvPr id="12" name="Прямая соединительная линия 11"/>
                <p:cNvCxnSpPr/>
                <p:nvPr/>
              </p:nvCxnSpPr>
              <p:spPr>
                <a:xfrm>
                  <a:off x="0" y="323850"/>
                  <a:ext cx="1504950" cy="1652192"/>
                </a:xfrm>
                <a:prstGeom prst="line">
                  <a:avLst/>
                </a:prstGeom>
                <a:ln w="63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pic>
            <p:nvPicPr>
              <p:cNvPr id="9" name="Рисунок 8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20873331">
                <a:off x="123825" y="2143125"/>
                <a:ext cx="1285875" cy="690562"/>
              </a:xfrm>
              <a:prstGeom prst="rect">
                <a:avLst/>
              </a:prstGeom>
              <a:ln>
                <a:noFill/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</p:spPr>
          </p:pic>
          <p:pic>
            <p:nvPicPr>
              <p:cNvPr id="10" name="Рисунок 9"/>
              <p:cNvPicPr>
                <a:picLocks noChangeAspect="1"/>
              </p:cNvPicPr>
              <p:nvPr/>
            </p:nvPicPr>
            <p:blipFill>
              <a:blip r:embed="rId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3671947">
                <a:off x="2181224" y="2000250"/>
                <a:ext cx="1285875" cy="685800"/>
              </a:xfrm>
              <a:prstGeom prst="rect">
                <a:avLst/>
              </a:prstGeom>
              <a:ln>
                <a:noFill/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</p:spPr>
          </p:pic>
        </p:grpSp>
        <p:sp>
          <p:nvSpPr>
            <p:cNvPr id="4" name="Надпись 2"/>
            <p:cNvSpPr txBox="1">
              <a:spLocks noChangeArrowheads="1"/>
            </p:cNvSpPr>
            <p:nvPr/>
          </p:nvSpPr>
          <p:spPr bwMode="auto">
            <a:xfrm>
              <a:off x="380118" y="2124075"/>
              <a:ext cx="3793847" cy="7631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ru-RU" sz="2800" dirty="0">
                  <a:effectLst/>
                  <a:latin typeface="Times New Roman"/>
                  <a:ea typeface="Calibri"/>
                  <a:cs typeface="Times New Roman"/>
                </a:rPr>
                <a:t>Внешний вид треугольника с </a:t>
              </a:r>
              <a:r>
                <a:rPr lang="ru-RU" sz="2800">
                  <a:effectLst/>
                  <a:latin typeface="Times New Roman"/>
                  <a:ea typeface="Calibri"/>
                  <a:cs typeface="Times New Roman"/>
                </a:rPr>
                <a:t>тремя </a:t>
              </a:r>
              <a:r>
                <a:rPr lang="ru-RU" sz="2800" smtClean="0">
                  <a:effectLst/>
                  <a:latin typeface="Times New Roman"/>
                  <a:ea typeface="Calibri"/>
                  <a:cs typeface="Times New Roman"/>
                </a:rPr>
                <a:t>динамичными </a:t>
              </a:r>
              <a:r>
                <a:rPr lang="ru-RU" sz="2800" dirty="0">
                  <a:effectLst/>
                  <a:latin typeface="Times New Roman"/>
                  <a:ea typeface="Calibri"/>
                  <a:cs typeface="Times New Roman"/>
                </a:rPr>
                <a:t>сторонами и транспортирами в вершинах треугольника</a:t>
              </a:r>
              <a:endParaRPr lang="ru-RU" sz="2800" dirty="0">
                <a:effectLst/>
                <a:latin typeface="Calibri"/>
                <a:ea typeface="Calibri"/>
                <a:cs typeface="Times New Roman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98044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/>
          <p:cNvGrpSpPr/>
          <p:nvPr/>
        </p:nvGrpSpPr>
        <p:grpSpPr>
          <a:xfrm>
            <a:off x="1187624" y="969268"/>
            <a:ext cx="5976663" cy="5833080"/>
            <a:chOff x="0" y="0"/>
            <a:chExt cx="3171825" cy="3095625"/>
          </a:xfrm>
        </p:grpSpPr>
        <p:grpSp>
          <p:nvGrpSpPr>
            <p:cNvPr id="4" name="Группа 3"/>
            <p:cNvGrpSpPr/>
            <p:nvPr/>
          </p:nvGrpSpPr>
          <p:grpSpPr>
            <a:xfrm>
              <a:off x="0" y="0"/>
              <a:ext cx="3171825" cy="3095625"/>
              <a:chOff x="0" y="0"/>
              <a:chExt cx="3171825" cy="3095625"/>
            </a:xfrm>
          </p:grpSpPr>
          <p:grpSp>
            <p:nvGrpSpPr>
              <p:cNvPr id="6" name="Группа 5"/>
              <p:cNvGrpSpPr/>
              <p:nvPr/>
            </p:nvGrpSpPr>
            <p:grpSpPr>
              <a:xfrm rot="15116086">
                <a:off x="276051" y="366535"/>
                <a:ext cx="1825738" cy="2190770"/>
                <a:chOff x="-205383" y="11041"/>
                <a:chExt cx="1825738" cy="2191385"/>
              </a:xfrm>
            </p:grpSpPr>
            <p:grpSp>
              <p:nvGrpSpPr>
                <p:cNvPr id="32" name="Группа 31"/>
                <p:cNvGrpSpPr/>
                <p:nvPr/>
              </p:nvGrpSpPr>
              <p:grpSpPr>
                <a:xfrm rot="19066275">
                  <a:off x="642919" y="11041"/>
                  <a:ext cx="127635" cy="2191385"/>
                  <a:chOff x="0" y="0"/>
                  <a:chExt cx="141825" cy="2429781"/>
                </a:xfrm>
              </p:grpSpPr>
              <p:sp>
                <p:nvSpPr>
                  <p:cNvPr id="34" name="Скругленный прямоугольник 33"/>
                  <p:cNvSpPr/>
                  <p:nvPr/>
                </p:nvSpPr>
                <p:spPr>
                  <a:xfrm>
                    <a:off x="19050" y="0"/>
                    <a:ext cx="104775" cy="2200275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D2A00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endParaRPr lang="ru-RU"/>
                  </a:p>
                </p:txBody>
              </p:sp>
              <p:sp>
                <p:nvSpPr>
                  <p:cNvPr id="35" name="Скругленный прямоугольник 34"/>
                  <p:cNvSpPr/>
                  <p:nvPr/>
                </p:nvSpPr>
                <p:spPr>
                  <a:xfrm>
                    <a:off x="13862" y="229506"/>
                    <a:ext cx="104775" cy="2200275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FFC00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endParaRPr lang="ru-RU"/>
                  </a:p>
                </p:txBody>
              </p:sp>
              <p:sp>
                <p:nvSpPr>
                  <p:cNvPr id="36" name="Скругленный прямоугольник 35"/>
                  <p:cNvSpPr/>
                  <p:nvPr/>
                </p:nvSpPr>
                <p:spPr>
                  <a:xfrm>
                    <a:off x="123825" y="457200"/>
                    <a:ext cx="18000" cy="262800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E6AF0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endParaRPr lang="ru-RU"/>
                  </a:p>
                </p:txBody>
              </p:sp>
              <p:sp>
                <p:nvSpPr>
                  <p:cNvPr id="37" name="Скругленный прямоугольник 36"/>
                  <p:cNvSpPr/>
                  <p:nvPr/>
                </p:nvSpPr>
                <p:spPr>
                  <a:xfrm>
                    <a:off x="0" y="457200"/>
                    <a:ext cx="18000" cy="262800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E6AF0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endParaRPr lang="ru-RU"/>
                  </a:p>
                </p:txBody>
              </p:sp>
              <p:sp>
                <p:nvSpPr>
                  <p:cNvPr id="38" name="Скругленный прямоугольник 37"/>
                  <p:cNvSpPr/>
                  <p:nvPr/>
                </p:nvSpPr>
                <p:spPr>
                  <a:xfrm>
                    <a:off x="123825" y="2019300"/>
                    <a:ext cx="18000" cy="262800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E6AF0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endParaRPr lang="ru-RU"/>
                  </a:p>
                </p:txBody>
              </p:sp>
              <p:sp>
                <p:nvSpPr>
                  <p:cNvPr id="39" name="Скругленный прямоугольник 38"/>
                  <p:cNvSpPr/>
                  <p:nvPr/>
                </p:nvSpPr>
                <p:spPr>
                  <a:xfrm>
                    <a:off x="0" y="2019300"/>
                    <a:ext cx="18000" cy="262800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E6AF0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endParaRPr lang="ru-RU"/>
                  </a:p>
                </p:txBody>
              </p:sp>
              <p:sp>
                <p:nvSpPr>
                  <p:cNvPr id="40" name="Скругленный прямоугольник 39"/>
                  <p:cNvSpPr/>
                  <p:nvPr/>
                </p:nvSpPr>
                <p:spPr>
                  <a:xfrm>
                    <a:off x="123825" y="1828800"/>
                    <a:ext cx="17780" cy="71755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E6AF0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endParaRPr lang="ru-RU"/>
                  </a:p>
                </p:txBody>
              </p:sp>
              <p:sp>
                <p:nvSpPr>
                  <p:cNvPr id="41" name="Скругленный прямоугольник 40"/>
                  <p:cNvSpPr/>
                  <p:nvPr/>
                </p:nvSpPr>
                <p:spPr>
                  <a:xfrm>
                    <a:off x="0" y="1828800"/>
                    <a:ext cx="18000" cy="72000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E6AF0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endParaRPr lang="ru-RU"/>
                  </a:p>
                </p:txBody>
              </p:sp>
            </p:grpSp>
            <p:cxnSp>
              <p:nvCxnSpPr>
                <p:cNvPr id="33" name="Прямая соединительная линия 32"/>
                <p:cNvCxnSpPr/>
                <p:nvPr/>
              </p:nvCxnSpPr>
              <p:spPr>
                <a:xfrm rot="6483914" flipV="1">
                  <a:off x="190143" y="185981"/>
                  <a:ext cx="1034685" cy="1825738"/>
                </a:xfrm>
                <a:prstGeom prst="line">
                  <a:avLst/>
                </a:prstGeom>
                <a:ln w="63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7" name="Группа 6"/>
              <p:cNvGrpSpPr/>
              <p:nvPr/>
            </p:nvGrpSpPr>
            <p:grpSpPr>
              <a:xfrm rot="425764">
                <a:off x="1619250" y="314325"/>
                <a:ext cx="1504313" cy="2276475"/>
                <a:chOff x="0" y="-1"/>
                <a:chExt cx="1504950" cy="2276475"/>
              </a:xfrm>
            </p:grpSpPr>
            <p:grpSp>
              <p:nvGrpSpPr>
                <p:cNvPr id="22" name="Группа 21"/>
                <p:cNvGrpSpPr/>
                <p:nvPr/>
              </p:nvGrpSpPr>
              <p:grpSpPr>
                <a:xfrm rot="19066275">
                  <a:off x="671514" y="-1"/>
                  <a:ext cx="127635" cy="2276475"/>
                  <a:chOff x="0" y="0"/>
                  <a:chExt cx="141825" cy="2524127"/>
                </a:xfrm>
              </p:grpSpPr>
              <p:sp>
                <p:nvSpPr>
                  <p:cNvPr id="24" name="Скругленный прямоугольник 23"/>
                  <p:cNvSpPr/>
                  <p:nvPr/>
                </p:nvSpPr>
                <p:spPr>
                  <a:xfrm>
                    <a:off x="19050" y="0"/>
                    <a:ext cx="104775" cy="2200275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D2A00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endParaRPr lang="ru-RU"/>
                  </a:p>
                </p:txBody>
              </p:sp>
              <p:sp>
                <p:nvSpPr>
                  <p:cNvPr id="25" name="Скругленный прямоугольник 24"/>
                  <p:cNvSpPr/>
                  <p:nvPr/>
                </p:nvSpPr>
                <p:spPr>
                  <a:xfrm>
                    <a:off x="19049" y="323852"/>
                    <a:ext cx="104775" cy="2200275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FFC00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endParaRPr lang="ru-RU"/>
                  </a:p>
                </p:txBody>
              </p:sp>
              <p:sp>
                <p:nvSpPr>
                  <p:cNvPr id="26" name="Скругленный прямоугольник 25"/>
                  <p:cNvSpPr/>
                  <p:nvPr/>
                </p:nvSpPr>
                <p:spPr>
                  <a:xfrm>
                    <a:off x="123825" y="457200"/>
                    <a:ext cx="18000" cy="262800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E6AF0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endParaRPr lang="ru-RU"/>
                  </a:p>
                </p:txBody>
              </p:sp>
              <p:sp>
                <p:nvSpPr>
                  <p:cNvPr id="27" name="Скругленный прямоугольник 26"/>
                  <p:cNvSpPr/>
                  <p:nvPr/>
                </p:nvSpPr>
                <p:spPr>
                  <a:xfrm>
                    <a:off x="0" y="457200"/>
                    <a:ext cx="18000" cy="262800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E6AF0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endParaRPr lang="ru-RU"/>
                  </a:p>
                </p:txBody>
              </p:sp>
              <p:sp>
                <p:nvSpPr>
                  <p:cNvPr id="28" name="Скругленный прямоугольник 27"/>
                  <p:cNvSpPr/>
                  <p:nvPr/>
                </p:nvSpPr>
                <p:spPr>
                  <a:xfrm>
                    <a:off x="123825" y="2019300"/>
                    <a:ext cx="18000" cy="262800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E6AF0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endParaRPr lang="ru-RU"/>
                  </a:p>
                </p:txBody>
              </p:sp>
              <p:sp>
                <p:nvSpPr>
                  <p:cNvPr id="29" name="Скругленный прямоугольник 28"/>
                  <p:cNvSpPr/>
                  <p:nvPr/>
                </p:nvSpPr>
                <p:spPr>
                  <a:xfrm>
                    <a:off x="0" y="2019300"/>
                    <a:ext cx="18000" cy="262800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E6AF0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endParaRPr lang="ru-RU"/>
                  </a:p>
                </p:txBody>
              </p:sp>
              <p:sp>
                <p:nvSpPr>
                  <p:cNvPr id="30" name="Скругленный прямоугольник 29"/>
                  <p:cNvSpPr/>
                  <p:nvPr/>
                </p:nvSpPr>
                <p:spPr>
                  <a:xfrm>
                    <a:off x="123825" y="1828800"/>
                    <a:ext cx="17780" cy="71755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E6AF0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endParaRPr lang="ru-RU"/>
                  </a:p>
                </p:txBody>
              </p:sp>
              <p:sp>
                <p:nvSpPr>
                  <p:cNvPr id="31" name="Скругленный прямоугольник 30"/>
                  <p:cNvSpPr/>
                  <p:nvPr/>
                </p:nvSpPr>
                <p:spPr>
                  <a:xfrm>
                    <a:off x="0" y="1828800"/>
                    <a:ext cx="18000" cy="72000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E6AF0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endParaRPr lang="ru-RU"/>
                  </a:p>
                </p:txBody>
              </p:sp>
            </p:grpSp>
            <p:cxnSp>
              <p:nvCxnSpPr>
                <p:cNvPr id="23" name="Прямая соединительная линия 22"/>
                <p:cNvCxnSpPr/>
                <p:nvPr/>
              </p:nvCxnSpPr>
              <p:spPr>
                <a:xfrm>
                  <a:off x="0" y="323850"/>
                  <a:ext cx="1504950" cy="1652192"/>
                </a:xfrm>
                <a:prstGeom prst="line">
                  <a:avLst/>
                </a:prstGeom>
                <a:ln w="63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pic>
            <p:nvPicPr>
              <p:cNvPr id="8" name="Рисунок 7"/>
              <p:cNvPicPr>
                <a:picLocks noChangeAspect="1"/>
              </p:cNvPicPr>
              <p:nvPr/>
            </p:nvPicPr>
            <p:blipFill>
              <a:blip r:embed="rId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7175043">
                <a:off x="1228725" y="304800"/>
                <a:ext cx="1285875" cy="676275"/>
              </a:xfrm>
              <a:prstGeom prst="rect">
                <a:avLst/>
              </a:prstGeom>
              <a:ln>
                <a:noFill/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</p:spPr>
          </p:pic>
          <p:grpSp>
            <p:nvGrpSpPr>
              <p:cNvPr id="9" name="Группа 8"/>
              <p:cNvGrpSpPr/>
              <p:nvPr/>
            </p:nvGrpSpPr>
            <p:grpSpPr>
              <a:xfrm rot="7916152">
                <a:off x="1752599" y="1123950"/>
                <a:ext cx="132080" cy="2454276"/>
                <a:chOff x="611679" y="-157129"/>
                <a:chExt cx="132231" cy="2454938"/>
              </a:xfrm>
            </p:grpSpPr>
            <p:grpSp>
              <p:nvGrpSpPr>
                <p:cNvPr id="12" name="Группа 11"/>
                <p:cNvGrpSpPr/>
                <p:nvPr/>
              </p:nvGrpSpPr>
              <p:grpSpPr>
                <a:xfrm rot="19066275">
                  <a:off x="611679" y="-154949"/>
                  <a:ext cx="132231" cy="2452758"/>
                  <a:chOff x="0" y="-195459"/>
                  <a:chExt cx="146932" cy="2719586"/>
                </a:xfrm>
              </p:grpSpPr>
              <p:sp>
                <p:nvSpPr>
                  <p:cNvPr id="14" name="Скругленный прямоугольник 13"/>
                  <p:cNvSpPr/>
                  <p:nvPr/>
                </p:nvSpPr>
                <p:spPr>
                  <a:xfrm>
                    <a:off x="23478" y="-195459"/>
                    <a:ext cx="104775" cy="2200275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D2A00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endParaRPr lang="ru-RU"/>
                  </a:p>
                </p:txBody>
              </p:sp>
              <p:sp>
                <p:nvSpPr>
                  <p:cNvPr id="15" name="Скругленный прямоугольник 14"/>
                  <p:cNvSpPr/>
                  <p:nvPr/>
                </p:nvSpPr>
                <p:spPr>
                  <a:xfrm>
                    <a:off x="19049" y="323852"/>
                    <a:ext cx="104775" cy="2200275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FFC00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endParaRPr lang="ru-RU"/>
                  </a:p>
                </p:txBody>
              </p:sp>
              <p:sp>
                <p:nvSpPr>
                  <p:cNvPr id="16" name="Скругленный прямоугольник 15"/>
                  <p:cNvSpPr/>
                  <p:nvPr/>
                </p:nvSpPr>
                <p:spPr>
                  <a:xfrm>
                    <a:off x="123825" y="457200"/>
                    <a:ext cx="18000" cy="262800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E6AF0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endParaRPr lang="ru-RU"/>
                  </a:p>
                </p:txBody>
              </p:sp>
              <p:sp>
                <p:nvSpPr>
                  <p:cNvPr id="17" name="Скругленный прямоугольник 16"/>
                  <p:cNvSpPr/>
                  <p:nvPr/>
                </p:nvSpPr>
                <p:spPr>
                  <a:xfrm>
                    <a:off x="0" y="457200"/>
                    <a:ext cx="18000" cy="262800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E6AF0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endParaRPr lang="ru-RU"/>
                  </a:p>
                </p:txBody>
              </p:sp>
              <p:sp>
                <p:nvSpPr>
                  <p:cNvPr id="18" name="Скругленный прямоугольник 17"/>
                  <p:cNvSpPr/>
                  <p:nvPr/>
                </p:nvSpPr>
                <p:spPr>
                  <a:xfrm>
                    <a:off x="123825" y="2019300"/>
                    <a:ext cx="18000" cy="262800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E6AF0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endParaRPr lang="ru-RU"/>
                  </a:p>
                </p:txBody>
              </p:sp>
              <p:sp>
                <p:nvSpPr>
                  <p:cNvPr id="19" name="Скругленный прямоугольник 18"/>
                  <p:cNvSpPr/>
                  <p:nvPr/>
                </p:nvSpPr>
                <p:spPr>
                  <a:xfrm>
                    <a:off x="0" y="2019300"/>
                    <a:ext cx="18000" cy="262800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E6AF0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endParaRPr lang="ru-RU"/>
                  </a:p>
                </p:txBody>
              </p:sp>
              <p:sp>
                <p:nvSpPr>
                  <p:cNvPr id="20" name="Скругленный прямоугольник 19"/>
                  <p:cNvSpPr/>
                  <p:nvPr/>
                </p:nvSpPr>
                <p:spPr>
                  <a:xfrm>
                    <a:off x="129152" y="1486453"/>
                    <a:ext cx="17780" cy="71755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E6AF0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endParaRPr lang="ru-RU"/>
                  </a:p>
                </p:txBody>
              </p:sp>
              <p:sp>
                <p:nvSpPr>
                  <p:cNvPr id="21" name="Скругленный прямоугольник 20"/>
                  <p:cNvSpPr/>
                  <p:nvPr/>
                </p:nvSpPr>
                <p:spPr>
                  <a:xfrm>
                    <a:off x="5328" y="1486453"/>
                    <a:ext cx="18000" cy="72000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E6AF0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endParaRPr lang="ru-RU"/>
                  </a:p>
                </p:txBody>
              </p:sp>
            </p:grpSp>
            <p:cxnSp>
              <p:nvCxnSpPr>
                <p:cNvPr id="13" name="Прямая соединительная линия 12"/>
                <p:cNvCxnSpPr>
                  <a:stCxn id="14" idx="0"/>
                </p:cNvCxnSpPr>
                <p:nvPr/>
              </p:nvCxnSpPr>
              <p:spPr>
                <a:xfrm rot="13683848" flipH="1">
                  <a:off x="-545975" y="1061478"/>
                  <a:ext cx="2452184" cy="14969"/>
                </a:xfrm>
                <a:prstGeom prst="line">
                  <a:avLst/>
                </a:prstGeom>
                <a:ln w="63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pic>
            <p:nvPicPr>
              <p:cNvPr id="10" name="Рисунок 9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21562820">
                <a:off x="0" y="1819275"/>
                <a:ext cx="1285875" cy="685800"/>
              </a:xfrm>
              <a:prstGeom prst="rect">
                <a:avLst/>
              </a:prstGeom>
              <a:ln>
                <a:noFill/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</p:spPr>
          </p:pic>
          <p:pic>
            <p:nvPicPr>
              <p:cNvPr id="11" name="Рисунок 10"/>
              <p:cNvPicPr>
                <a:picLocks noChangeAspect="1"/>
              </p:cNvPicPr>
              <p:nvPr/>
            </p:nvPicPr>
            <p:blipFill>
              <a:blip r:embed="rId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4058112">
                <a:off x="2190750" y="2114550"/>
                <a:ext cx="1285875" cy="676275"/>
              </a:xfrm>
              <a:prstGeom prst="rect">
                <a:avLst/>
              </a:prstGeom>
              <a:ln>
                <a:noFill/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</p:spPr>
          </p:pic>
        </p:grpSp>
        <p:sp>
          <p:nvSpPr>
            <p:cNvPr id="5" name="Надпись 2"/>
            <p:cNvSpPr txBox="1">
              <a:spLocks noChangeArrowheads="1"/>
            </p:cNvSpPr>
            <p:nvPr/>
          </p:nvSpPr>
          <p:spPr bwMode="auto">
            <a:xfrm>
              <a:off x="628650" y="2543175"/>
              <a:ext cx="2371725" cy="2476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ru-RU" sz="1000">
                  <a:effectLst/>
                  <a:latin typeface="Times New Roman"/>
                  <a:ea typeface="Calibri"/>
                  <a:cs typeface="Times New Roman"/>
                </a:rPr>
                <a:t>Задача №568</a:t>
              </a:r>
              <a:endParaRPr lang="ru-RU" sz="1100">
                <a:effectLst/>
                <a:latin typeface="Calibri"/>
                <a:ea typeface="Calibri"/>
                <a:cs typeface="Times New Roman"/>
              </a:endParaRPr>
            </a:p>
          </p:txBody>
        </p:sp>
      </p:grpSp>
      <p:sp>
        <p:nvSpPr>
          <p:cNvPr id="42" name="TextBox 41"/>
          <p:cNvSpPr txBox="1"/>
          <p:nvPr/>
        </p:nvSpPr>
        <p:spPr>
          <a:xfrm>
            <a:off x="611561" y="149731"/>
            <a:ext cx="80648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№568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Один из углов треугольника составляет 68</a:t>
            </a:r>
            <a:r>
              <a:rPr lang="ru-RU" sz="24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 два других равны между собой. Найдите эти углы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(А.Г. Мордкович)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7019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632877"/>
            <a:ext cx="806489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buFont typeface="+mj-lt"/>
              <a:buAutoNum type="arabicPeriod"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Установим угол вершины треугольника равный 68</a:t>
            </a:r>
            <a:r>
              <a:rPr lang="ru-RU" sz="32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 значению транспортира этого угла.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двух других транспортирах видим, что каждый из двух углов равен по 56</a:t>
            </a:r>
            <a:r>
              <a:rPr lang="ru-RU" sz="32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Наглядно, с использованием треугольника третьего типа, поясняем смысл выражения (180</a:t>
            </a:r>
            <a:r>
              <a:rPr lang="ru-RU" sz="32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-68</a:t>
            </a:r>
            <a:r>
              <a:rPr lang="ru-RU" sz="32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):2=56</a:t>
            </a:r>
            <a:r>
              <a:rPr lang="ru-RU" sz="32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+mj-lt"/>
              <a:buAutoNum type="arabicPeriod"/>
            </a:pP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8056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0038" y="548680"/>
            <a:ext cx="8066418" cy="45551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69816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-27384"/>
            <a:ext cx="9144000" cy="151216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grpSp>
        <p:nvGrpSpPr>
          <p:cNvPr id="3" name="Группа 2"/>
          <p:cNvGrpSpPr/>
          <p:nvPr/>
        </p:nvGrpSpPr>
        <p:grpSpPr>
          <a:xfrm>
            <a:off x="1087024" y="1614488"/>
            <a:ext cx="7085376" cy="4694832"/>
            <a:chOff x="0" y="0"/>
            <a:chExt cx="5476875" cy="3629025"/>
          </a:xfrm>
        </p:grpSpPr>
        <p:grpSp>
          <p:nvGrpSpPr>
            <p:cNvPr id="4" name="Группа 3"/>
            <p:cNvGrpSpPr/>
            <p:nvPr/>
          </p:nvGrpSpPr>
          <p:grpSpPr>
            <a:xfrm>
              <a:off x="161925" y="0"/>
              <a:ext cx="5314950" cy="3629025"/>
              <a:chOff x="0" y="0"/>
              <a:chExt cx="5314950" cy="3629025"/>
            </a:xfrm>
          </p:grpSpPr>
          <p:grpSp>
            <p:nvGrpSpPr>
              <p:cNvPr id="9" name="Группа 8"/>
              <p:cNvGrpSpPr/>
              <p:nvPr/>
            </p:nvGrpSpPr>
            <p:grpSpPr>
              <a:xfrm>
                <a:off x="161927" y="533403"/>
                <a:ext cx="4467220" cy="2877184"/>
                <a:chOff x="2" y="3"/>
                <a:chExt cx="4475220" cy="2882264"/>
              </a:xfrm>
            </p:grpSpPr>
            <p:grpSp>
              <p:nvGrpSpPr>
                <p:cNvPr id="23" name="Группа 22"/>
                <p:cNvGrpSpPr/>
                <p:nvPr/>
              </p:nvGrpSpPr>
              <p:grpSpPr>
                <a:xfrm rot="10800000">
                  <a:off x="2" y="3"/>
                  <a:ext cx="1905633" cy="2882264"/>
                  <a:chOff x="0" y="-1"/>
                  <a:chExt cx="1504950" cy="2276475"/>
                </a:xfrm>
              </p:grpSpPr>
              <p:grpSp>
                <p:nvGrpSpPr>
                  <p:cNvPr id="36" name="Группа 35"/>
                  <p:cNvGrpSpPr/>
                  <p:nvPr/>
                </p:nvGrpSpPr>
                <p:grpSpPr>
                  <a:xfrm rot="19066275">
                    <a:off x="671514" y="-1"/>
                    <a:ext cx="127635" cy="2276475"/>
                    <a:chOff x="0" y="0"/>
                    <a:chExt cx="141825" cy="2524127"/>
                  </a:xfrm>
                </p:grpSpPr>
                <p:sp>
                  <p:nvSpPr>
                    <p:cNvPr id="38" name="Скругленный прямоугольник 37"/>
                    <p:cNvSpPr/>
                    <p:nvPr/>
                  </p:nvSpPr>
                  <p:spPr>
                    <a:xfrm>
                      <a:off x="19050" y="0"/>
                      <a:ext cx="104775" cy="2200275"/>
                    </a:xfrm>
                    <a:prstGeom prst="roundRect">
                      <a:avLst>
                        <a:gd name="adj" fmla="val 50000"/>
                      </a:avLst>
                    </a:prstGeom>
                    <a:solidFill>
                      <a:srgbClr val="D2A000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ot="0" spcFirstLastPara="0" vert="horz" wrap="square" lIns="91440" tIns="45720" rIns="91440" bIns="45720" numCol="1" spcCol="0" rtlCol="0" fromWordArt="0" anchor="ctr" anchorCtr="0" forceAA="0" compatLnSpc="1">
                      <a:prstTxWarp prst="textNoShape">
                        <a:avLst/>
                      </a:prstTxWarp>
                      <a:noAutofit/>
                    </a:bodyPr>
                    <a:lstStyle/>
                    <a:p>
                      <a:endParaRPr lang="ru-RU"/>
                    </a:p>
                  </p:txBody>
                </p:sp>
                <p:sp>
                  <p:nvSpPr>
                    <p:cNvPr id="39" name="Скругленный прямоугольник 38"/>
                    <p:cNvSpPr/>
                    <p:nvPr/>
                  </p:nvSpPr>
                  <p:spPr>
                    <a:xfrm>
                      <a:off x="19049" y="323852"/>
                      <a:ext cx="104775" cy="2200275"/>
                    </a:xfrm>
                    <a:prstGeom prst="roundRect">
                      <a:avLst>
                        <a:gd name="adj" fmla="val 50000"/>
                      </a:avLst>
                    </a:prstGeom>
                    <a:solidFill>
                      <a:srgbClr val="FFC000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ot="0" spcFirstLastPara="0" vert="horz" wrap="square" lIns="91440" tIns="45720" rIns="91440" bIns="45720" numCol="1" spcCol="0" rtlCol="0" fromWordArt="0" anchor="ctr" anchorCtr="0" forceAA="0" compatLnSpc="1">
                      <a:prstTxWarp prst="textNoShape">
                        <a:avLst/>
                      </a:prstTxWarp>
                      <a:noAutofit/>
                    </a:bodyPr>
                    <a:lstStyle/>
                    <a:p>
                      <a:endParaRPr lang="ru-RU"/>
                    </a:p>
                  </p:txBody>
                </p:sp>
                <p:sp>
                  <p:nvSpPr>
                    <p:cNvPr id="40" name="Скругленный прямоугольник 39"/>
                    <p:cNvSpPr/>
                    <p:nvPr/>
                  </p:nvSpPr>
                  <p:spPr>
                    <a:xfrm>
                      <a:off x="123825" y="457200"/>
                      <a:ext cx="18000" cy="262800"/>
                    </a:xfrm>
                    <a:prstGeom prst="roundRect">
                      <a:avLst>
                        <a:gd name="adj" fmla="val 50000"/>
                      </a:avLst>
                    </a:prstGeom>
                    <a:solidFill>
                      <a:srgbClr val="E6AF00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ot="0" spcFirstLastPara="0" vert="horz" wrap="square" lIns="91440" tIns="45720" rIns="91440" bIns="45720" numCol="1" spcCol="0" rtlCol="0" fromWordArt="0" anchor="ctr" anchorCtr="0" forceAA="0" compatLnSpc="1">
                      <a:prstTxWarp prst="textNoShape">
                        <a:avLst/>
                      </a:prstTxWarp>
                      <a:noAutofit/>
                    </a:bodyPr>
                    <a:lstStyle/>
                    <a:p>
                      <a:endParaRPr lang="ru-RU"/>
                    </a:p>
                  </p:txBody>
                </p:sp>
                <p:sp>
                  <p:nvSpPr>
                    <p:cNvPr id="41" name="Скругленный прямоугольник 40"/>
                    <p:cNvSpPr/>
                    <p:nvPr/>
                  </p:nvSpPr>
                  <p:spPr>
                    <a:xfrm>
                      <a:off x="0" y="457200"/>
                      <a:ext cx="18000" cy="262800"/>
                    </a:xfrm>
                    <a:prstGeom prst="roundRect">
                      <a:avLst>
                        <a:gd name="adj" fmla="val 50000"/>
                      </a:avLst>
                    </a:prstGeom>
                    <a:solidFill>
                      <a:srgbClr val="E6AF00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ot="0" spcFirstLastPara="0" vert="horz" wrap="square" lIns="91440" tIns="45720" rIns="91440" bIns="45720" numCol="1" spcCol="0" rtlCol="0" fromWordArt="0" anchor="ctr" anchorCtr="0" forceAA="0" compatLnSpc="1">
                      <a:prstTxWarp prst="textNoShape">
                        <a:avLst/>
                      </a:prstTxWarp>
                      <a:noAutofit/>
                    </a:bodyPr>
                    <a:lstStyle/>
                    <a:p>
                      <a:endParaRPr lang="ru-RU"/>
                    </a:p>
                  </p:txBody>
                </p:sp>
                <p:sp>
                  <p:nvSpPr>
                    <p:cNvPr id="42" name="Скругленный прямоугольник 41"/>
                    <p:cNvSpPr/>
                    <p:nvPr/>
                  </p:nvSpPr>
                  <p:spPr>
                    <a:xfrm>
                      <a:off x="123825" y="2019300"/>
                      <a:ext cx="18000" cy="262800"/>
                    </a:xfrm>
                    <a:prstGeom prst="roundRect">
                      <a:avLst>
                        <a:gd name="adj" fmla="val 50000"/>
                      </a:avLst>
                    </a:prstGeom>
                    <a:solidFill>
                      <a:srgbClr val="E6AF00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ot="0" spcFirstLastPara="0" vert="horz" wrap="square" lIns="91440" tIns="45720" rIns="91440" bIns="45720" numCol="1" spcCol="0" rtlCol="0" fromWordArt="0" anchor="ctr" anchorCtr="0" forceAA="0" compatLnSpc="1">
                      <a:prstTxWarp prst="textNoShape">
                        <a:avLst/>
                      </a:prstTxWarp>
                      <a:noAutofit/>
                    </a:bodyPr>
                    <a:lstStyle/>
                    <a:p>
                      <a:endParaRPr lang="ru-RU"/>
                    </a:p>
                  </p:txBody>
                </p:sp>
                <p:sp>
                  <p:nvSpPr>
                    <p:cNvPr id="43" name="Скругленный прямоугольник 42"/>
                    <p:cNvSpPr/>
                    <p:nvPr/>
                  </p:nvSpPr>
                  <p:spPr>
                    <a:xfrm>
                      <a:off x="0" y="2019300"/>
                      <a:ext cx="18000" cy="262800"/>
                    </a:xfrm>
                    <a:prstGeom prst="roundRect">
                      <a:avLst>
                        <a:gd name="adj" fmla="val 50000"/>
                      </a:avLst>
                    </a:prstGeom>
                    <a:solidFill>
                      <a:srgbClr val="E6AF00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ot="0" spcFirstLastPara="0" vert="horz" wrap="square" lIns="91440" tIns="45720" rIns="91440" bIns="45720" numCol="1" spcCol="0" rtlCol="0" fromWordArt="0" anchor="ctr" anchorCtr="0" forceAA="0" compatLnSpc="1">
                      <a:prstTxWarp prst="textNoShape">
                        <a:avLst/>
                      </a:prstTxWarp>
                      <a:noAutofit/>
                    </a:bodyPr>
                    <a:lstStyle/>
                    <a:p>
                      <a:endParaRPr lang="ru-RU"/>
                    </a:p>
                  </p:txBody>
                </p:sp>
                <p:sp>
                  <p:nvSpPr>
                    <p:cNvPr id="44" name="Скругленный прямоугольник 43"/>
                    <p:cNvSpPr/>
                    <p:nvPr/>
                  </p:nvSpPr>
                  <p:spPr>
                    <a:xfrm>
                      <a:off x="123825" y="1828800"/>
                      <a:ext cx="17780" cy="71755"/>
                    </a:xfrm>
                    <a:prstGeom prst="roundRect">
                      <a:avLst>
                        <a:gd name="adj" fmla="val 50000"/>
                      </a:avLst>
                    </a:prstGeom>
                    <a:solidFill>
                      <a:srgbClr val="E6AF00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ot="0" spcFirstLastPara="0" vert="horz" wrap="square" lIns="91440" tIns="45720" rIns="91440" bIns="45720" numCol="1" spcCol="0" rtlCol="0" fromWordArt="0" anchor="ctr" anchorCtr="0" forceAA="0" compatLnSpc="1">
                      <a:prstTxWarp prst="textNoShape">
                        <a:avLst/>
                      </a:prstTxWarp>
                      <a:noAutofit/>
                    </a:bodyPr>
                    <a:lstStyle/>
                    <a:p>
                      <a:endParaRPr lang="ru-RU"/>
                    </a:p>
                  </p:txBody>
                </p:sp>
                <p:sp>
                  <p:nvSpPr>
                    <p:cNvPr id="45" name="Скругленный прямоугольник 44"/>
                    <p:cNvSpPr/>
                    <p:nvPr/>
                  </p:nvSpPr>
                  <p:spPr>
                    <a:xfrm>
                      <a:off x="0" y="1828800"/>
                      <a:ext cx="18000" cy="72000"/>
                    </a:xfrm>
                    <a:prstGeom prst="roundRect">
                      <a:avLst>
                        <a:gd name="adj" fmla="val 50000"/>
                      </a:avLst>
                    </a:prstGeom>
                    <a:solidFill>
                      <a:srgbClr val="E6AF00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ot="0" spcFirstLastPara="0" vert="horz" wrap="square" lIns="91440" tIns="45720" rIns="91440" bIns="45720" numCol="1" spcCol="0" rtlCol="0" fromWordArt="0" anchor="ctr" anchorCtr="0" forceAA="0" compatLnSpc="1">
                      <a:prstTxWarp prst="textNoShape">
                        <a:avLst/>
                      </a:prstTxWarp>
                      <a:noAutofit/>
                    </a:bodyPr>
                    <a:lstStyle/>
                    <a:p>
                      <a:endParaRPr lang="ru-RU"/>
                    </a:p>
                  </p:txBody>
                </p:sp>
              </p:grpSp>
              <p:cxnSp>
                <p:nvCxnSpPr>
                  <p:cNvPr id="37" name="Прямая соединительная линия 36"/>
                  <p:cNvCxnSpPr/>
                  <p:nvPr/>
                </p:nvCxnSpPr>
                <p:spPr>
                  <a:xfrm>
                    <a:off x="0" y="323850"/>
                    <a:ext cx="1504950" cy="1652192"/>
                  </a:xfrm>
                  <a:prstGeom prst="line">
                    <a:avLst/>
                  </a:prstGeom>
                  <a:ln w="63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24" name="Группа 23"/>
                <p:cNvGrpSpPr/>
                <p:nvPr/>
              </p:nvGrpSpPr>
              <p:grpSpPr>
                <a:xfrm rot="7941525">
                  <a:off x="3098675" y="1172026"/>
                  <a:ext cx="161617" cy="2591477"/>
                  <a:chOff x="748692" y="199865"/>
                  <a:chExt cx="127635" cy="2046804"/>
                </a:xfrm>
              </p:grpSpPr>
              <p:grpSp>
                <p:nvGrpSpPr>
                  <p:cNvPr id="26" name="Группа 25"/>
                  <p:cNvGrpSpPr/>
                  <p:nvPr/>
                </p:nvGrpSpPr>
                <p:grpSpPr>
                  <a:xfrm rot="19066275">
                    <a:off x="748692" y="199865"/>
                    <a:ext cx="127635" cy="2046804"/>
                    <a:chOff x="0" y="254657"/>
                    <a:chExt cx="141825" cy="2269470"/>
                  </a:xfrm>
                </p:grpSpPr>
                <p:sp>
                  <p:nvSpPr>
                    <p:cNvPr id="28" name="Скругленный прямоугольник 27"/>
                    <p:cNvSpPr/>
                    <p:nvPr/>
                  </p:nvSpPr>
                  <p:spPr>
                    <a:xfrm>
                      <a:off x="19632" y="254657"/>
                      <a:ext cx="104775" cy="2200275"/>
                    </a:xfrm>
                    <a:prstGeom prst="roundRect">
                      <a:avLst>
                        <a:gd name="adj" fmla="val 50000"/>
                      </a:avLst>
                    </a:prstGeom>
                    <a:solidFill>
                      <a:srgbClr val="D2A000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ot="0" spcFirstLastPara="0" vert="horz" wrap="square" lIns="91440" tIns="45720" rIns="91440" bIns="45720" numCol="1" spcCol="0" rtlCol="0" fromWordArt="0" anchor="ctr" anchorCtr="0" forceAA="0" compatLnSpc="1">
                      <a:prstTxWarp prst="textNoShape">
                        <a:avLst/>
                      </a:prstTxWarp>
                      <a:noAutofit/>
                    </a:bodyPr>
                    <a:lstStyle/>
                    <a:p>
                      <a:endParaRPr lang="ru-RU"/>
                    </a:p>
                  </p:txBody>
                </p:sp>
                <p:sp>
                  <p:nvSpPr>
                    <p:cNvPr id="29" name="Скругленный прямоугольник 28"/>
                    <p:cNvSpPr/>
                    <p:nvPr/>
                  </p:nvSpPr>
                  <p:spPr>
                    <a:xfrm>
                      <a:off x="19049" y="323852"/>
                      <a:ext cx="104775" cy="2200275"/>
                    </a:xfrm>
                    <a:prstGeom prst="roundRect">
                      <a:avLst>
                        <a:gd name="adj" fmla="val 50000"/>
                      </a:avLst>
                    </a:prstGeom>
                    <a:solidFill>
                      <a:srgbClr val="FFC000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ot="0" spcFirstLastPara="0" vert="horz" wrap="square" lIns="91440" tIns="45720" rIns="91440" bIns="45720" numCol="1" spcCol="0" rtlCol="0" fromWordArt="0" anchor="ctr" anchorCtr="0" forceAA="0" compatLnSpc="1">
                      <a:prstTxWarp prst="textNoShape">
                        <a:avLst/>
                      </a:prstTxWarp>
                      <a:noAutofit/>
                    </a:bodyPr>
                    <a:lstStyle/>
                    <a:p>
                      <a:endParaRPr lang="ru-RU"/>
                    </a:p>
                  </p:txBody>
                </p:sp>
                <p:sp>
                  <p:nvSpPr>
                    <p:cNvPr id="30" name="Скругленный прямоугольник 29"/>
                    <p:cNvSpPr/>
                    <p:nvPr/>
                  </p:nvSpPr>
                  <p:spPr>
                    <a:xfrm>
                      <a:off x="123825" y="457200"/>
                      <a:ext cx="18000" cy="262800"/>
                    </a:xfrm>
                    <a:prstGeom prst="roundRect">
                      <a:avLst>
                        <a:gd name="adj" fmla="val 50000"/>
                      </a:avLst>
                    </a:prstGeom>
                    <a:solidFill>
                      <a:srgbClr val="E6AF00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ot="0" spcFirstLastPara="0" vert="horz" wrap="square" lIns="91440" tIns="45720" rIns="91440" bIns="45720" numCol="1" spcCol="0" rtlCol="0" fromWordArt="0" anchor="ctr" anchorCtr="0" forceAA="0" compatLnSpc="1">
                      <a:prstTxWarp prst="textNoShape">
                        <a:avLst/>
                      </a:prstTxWarp>
                      <a:noAutofit/>
                    </a:bodyPr>
                    <a:lstStyle/>
                    <a:p>
                      <a:endParaRPr lang="ru-RU"/>
                    </a:p>
                  </p:txBody>
                </p:sp>
                <p:sp>
                  <p:nvSpPr>
                    <p:cNvPr id="31" name="Скругленный прямоугольник 30"/>
                    <p:cNvSpPr/>
                    <p:nvPr/>
                  </p:nvSpPr>
                  <p:spPr>
                    <a:xfrm>
                      <a:off x="0" y="457200"/>
                      <a:ext cx="18000" cy="262800"/>
                    </a:xfrm>
                    <a:prstGeom prst="roundRect">
                      <a:avLst>
                        <a:gd name="adj" fmla="val 50000"/>
                      </a:avLst>
                    </a:prstGeom>
                    <a:solidFill>
                      <a:srgbClr val="E6AF00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ot="0" spcFirstLastPara="0" vert="horz" wrap="square" lIns="91440" tIns="45720" rIns="91440" bIns="45720" numCol="1" spcCol="0" rtlCol="0" fromWordArt="0" anchor="ctr" anchorCtr="0" forceAA="0" compatLnSpc="1">
                      <a:prstTxWarp prst="textNoShape">
                        <a:avLst/>
                      </a:prstTxWarp>
                      <a:noAutofit/>
                    </a:bodyPr>
                    <a:lstStyle/>
                    <a:p>
                      <a:endParaRPr lang="ru-RU"/>
                    </a:p>
                  </p:txBody>
                </p:sp>
                <p:sp>
                  <p:nvSpPr>
                    <p:cNvPr id="32" name="Скругленный прямоугольник 31"/>
                    <p:cNvSpPr/>
                    <p:nvPr/>
                  </p:nvSpPr>
                  <p:spPr>
                    <a:xfrm>
                      <a:off x="123825" y="2019300"/>
                      <a:ext cx="18000" cy="262800"/>
                    </a:xfrm>
                    <a:prstGeom prst="roundRect">
                      <a:avLst>
                        <a:gd name="adj" fmla="val 50000"/>
                      </a:avLst>
                    </a:prstGeom>
                    <a:solidFill>
                      <a:srgbClr val="E6AF00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ot="0" spcFirstLastPara="0" vert="horz" wrap="square" lIns="91440" tIns="45720" rIns="91440" bIns="45720" numCol="1" spcCol="0" rtlCol="0" fromWordArt="0" anchor="ctr" anchorCtr="0" forceAA="0" compatLnSpc="1">
                      <a:prstTxWarp prst="textNoShape">
                        <a:avLst/>
                      </a:prstTxWarp>
                      <a:noAutofit/>
                    </a:bodyPr>
                    <a:lstStyle/>
                    <a:p>
                      <a:endParaRPr lang="ru-RU"/>
                    </a:p>
                  </p:txBody>
                </p:sp>
                <p:sp>
                  <p:nvSpPr>
                    <p:cNvPr id="33" name="Скругленный прямоугольник 32"/>
                    <p:cNvSpPr/>
                    <p:nvPr/>
                  </p:nvSpPr>
                  <p:spPr>
                    <a:xfrm>
                      <a:off x="0" y="2019300"/>
                      <a:ext cx="18000" cy="262800"/>
                    </a:xfrm>
                    <a:prstGeom prst="roundRect">
                      <a:avLst>
                        <a:gd name="adj" fmla="val 50000"/>
                      </a:avLst>
                    </a:prstGeom>
                    <a:solidFill>
                      <a:srgbClr val="E6AF00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ot="0" spcFirstLastPara="0" vert="horz" wrap="square" lIns="91440" tIns="45720" rIns="91440" bIns="45720" numCol="1" spcCol="0" rtlCol="0" fromWordArt="0" anchor="ctr" anchorCtr="0" forceAA="0" compatLnSpc="1">
                      <a:prstTxWarp prst="textNoShape">
                        <a:avLst/>
                      </a:prstTxWarp>
                      <a:noAutofit/>
                    </a:bodyPr>
                    <a:lstStyle/>
                    <a:p>
                      <a:endParaRPr lang="ru-RU"/>
                    </a:p>
                  </p:txBody>
                </p:sp>
                <p:sp>
                  <p:nvSpPr>
                    <p:cNvPr id="34" name="Скругленный прямоугольник 33"/>
                    <p:cNvSpPr/>
                    <p:nvPr/>
                  </p:nvSpPr>
                  <p:spPr>
                    <a:xfrm>
                      <a:off x="123825" y="1828800"/>
                      <a:ext cx="17780" cy="71755"/>
                    </a:xfrm>
                    <a:prstGeom prst="roundRect">
                      <a:avLst>
                        <a:gd name="adj" fmla="val 50000"/>
                      </a:avLst>
                    </a:prstGeom>
                    <a:solidFill>
                      <a:srgbClr val="E6AF00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ot="0" spcFirstLastPara="0" vert="horz" wrap="square" lIns="91440" tIns="45720" rIns="91440" bIns="45720" numCol="1" spcCol="0" rtlCol="0" fromWordArt="0" anchor="ctr" anchorCtr="0" forceAA="0" compatLnSpc="1">
                      <a:prstTxWarp prst="textNoShape">
                        <a:avLst/>
                      </a:prstTxWarp>
                      <a:noAutofit/>
                    </a:bodyPr>
                    <a:lstStyle/>
                    <a:p>
                      <a:endParaRPr lang="ru-RU"/>
                    </a:p>
                  </p:txBody>
                </p:sp>
                <p:sp>
                  <p:nvSpPr>
                    <p:cNvPr id="35" name="Скругленный прямоугольник 34"/>
                    <p:cNvSpPr/>
                    <p:nvPr/>
                  </p:nvSpPr>
                  <p:spPr>
                    <a:xfrm>
                      <a:off x="0" y="1828800"/>
                      <a:ext cx="18000" cy="72000"/>
                    </a:xfrm>
                    <a:prstGeom prst="roundRect">
                      <a:avLst>
                        <a:gd name="adj" fmla="val 50000"/>
                      </a:avLst>
                    </a:prstGeom>
                    <a:solidFill>
                      <a:srgbClr val="E6AF00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ot="0" spcFirstLastPara="0" vert="horz" wrap="square" lIns="91440" tIns="45720" rIns="91440" bIns="45720" numCol="1" spcCol="0" rtlCol="0" fromWordArt="0" anchor="ctr" anchorCtr="0" forceAA="0" compatLnSpc="1">
                      <a:prstTxWarp prst="textNoShape">
                        <a:avLst/>
                      </a:prstTxWarp>
                      <a:noAutofit/>
                    </a:bodyPr>
                    <a:lstStyle/>
                    <a:p>
                      <a:endParaRPr lang="ru-RU"/>
                    </a:p>
                  </p:txBody>
                </p:sp>
              </p:grpSp>
              <p:cxnSp>
                <p:nvCxnSpPr>
                  <p:cNvPr id="27" name="Прямая соединительная линия 26"/>
                  <p:cNvCxnSpPr>
                    <a:stCxn id="29" idx="0"/>
                  </p:cNvCxnSpPr>
                  <p:nvPr/>
                </p:nvCxnSpPr>
                <p:spPr>
                  <a:xfrm rot="13658475" flipH="1">
                    <a:off x="-155908" y="1242723"/>
                    <a:ext cx="1983916" cy="1958"/>
                  </a:xfrm>
                  <a:prstGeom prst="line">
                    <a:avLst/>
                  </a:prstGeom>
                  <a:ln w="63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pic>
              <p:nvPicPr>
                <p:cNvPr id="25" name="Рисунок 24"/>
                <p:cNvPicPr>
                  <a:picLocks noChangeAspect="1"/>
                </p:cNvPicPr>
                <p:nvPr/>
              </p:nvPicPr>
              <p:blipFill>
                <a:blip r:embed="rId3" cstate="email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p:blipFill>
              <p:spPr>
                <a:xfrm rot="21588193">
                  <a:off x="1104900" y="1790700"/>
                  <a:ext cx="1628775" cy="876300"/>
                </a:xfrm>
                <a:prstGeom prst="rect">
                  <a:avLst/>
                </a:prstGeom>
                <a:ln>
                  <a:noFill/>
                </a:ln>
                <a:effectLst>
                  <a:outerShdw blurRad="292100" dist="139700" dir="2700000" algn="tl" rotWithShape="0">
                    <a:srgbClr val="333333">
                      <a:alpha val="65000"/>
                    </a:srgbClr>
                  </a:outerShdw>
                </a:effectLst>
              </p:spPr>
            </p:pic>
          </p:grpSp>
          <p:grpSp>
            <p:nvGrpSpPr>
              <p:cNvPr id="10" name="Группа 9"/>
              <p:cNvGrpSpPr/>
              <p:nvPr/>
            </p:nvGrpSpPr>
            <p:grpSpPr>
              <a:xfrm>
                <a:off x="9525" y="990600"/>
                <a:ext cx="4872355" cy="1961970"/>
                <a:chOff x="297" y="0"/>
                <a:chExt cx="4872355" cy="1961970"/>
              </a:xfrm>
            </p:grpSpPr>
            <p:grpSp>
              <p:nvGrpSpPr>
                <p:cNvPr id="13" name="Группа 12"/>
                <p:cNvGrpSpPr/>
                <p:nvPr/>
              </p:nvGrpSpPr>
              <p:grpSpPr>
                <a:xfrm rot="17675407">
                  <a:off x="2354399" y="-1462737"/>
                  <a:ext cx="164152" cy="4872355"/>
                  <a:chOff x="-71" y="0"/>
                  <a:chExt cx="144361" cy="4267178"/>
                </a:xfrm>
              </p:grpSpPr>
              <p:sp>
                <p:nvSpPr>
                  <p:cNvPr id="15" name="Скругленный прямоугольник 14"/>
                  <p:cNvSpPr/>
                  <p:nvPr/>
                </p:nvSpPr>
                <p:spPr>
                  <a:xfrm>
                    <a:off x="19050" y="0"/>
                    <a:ext cx="104775" cy="2200275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D2A00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endParaRPr lang="ru-RU"/>
                  </a:p>
                </p:txBody>
              </p:sp>
              <p:sp>
                <p:nvSpPr>
                  <p:cNvPr id="16" name="Скругленный прямоугольник 15"/>
                  <p:cNvSpPr/>
                  <p:nvPr/>
                </p:nvSpPr>
                <p:spPr>
                  <a:xfrm>
                    <a:off x="19530" y="2066903"/>
                    <a:ext cx="104775" cy="2200275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FFC00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endParaRPr lang="ru-RU"/>
                  </a:p>
                </p:txBody>
              </p:sp>
              <p:sp>
                <p:nvSpPr>
                  <p:cNvPr id="17" name="Скругленный прямоугольник 16"/>
                  <p:cNvSpPr/>
                  <p:nvPr/>
                </p:nvSpPr>
                <p:spPr>
                  <a:xfrm>
                    <a:off x="126290" y="2109988"/>
                    <a:ext cx="18000" cy="262800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E6AF0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endParaRPr lang="ru-RU"/>
                  </a:p>
                </p:txBody>
              </p:sp>
              <p:sp>
                <p:nvSpPr>
                  <p:cNvPr id="18" name="Скругленный прямоугольник 17"/>
                  <p:cNvSpPr/>
                  <p:nvPr/>
                </p:nvSpPr>
                <p:spPr>
                  <a:xfrm>
                    <a:off x="2465" y="2109988"/>
                    <a:ext cx="18000" cy="262800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E6AF0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endParaRPr lang="ru-RU"/>
                  </a:p>
                </p:txBody>
              </p:sp>
              <p:sp>
                <p:nvSpPr>
                  <p:cNvPr id="19" name="Скругленный прямоугольник 18"/>
                  <p:cNvSpPr/>
                  <p:nvPr/>
                </p:nvSpPr>
                <p:spPr>
                  <a:xfrm>
                    <a:off x="124963" y="3505268"/>
                    <a:ext cx="18000" cy="262800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E6AF0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endParaRPr lang="ru-RU"/>
                  </a:p>
                </p:txBody>
              </p:sp>
              <p:sp>
                <p:nvSpPr>
                  <p:cNvPr id="20" name="Скругленный прямоугольник 19"/>
                  <p:cNvSpPr/>
                  <p:nvPr/>
                </p:nvSpPr>
                <p:spPr>
                  <a:xfrm>
                    <a:off x="1137" y="3505268"/>
                    <a:ext cx="18000" cy="262800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E6AF0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endParaRPr lang="ru-RU"/>
                  </a:p>
                </p:txBody>
              </p:sp>
              <p:sp>
                <p:nvSpPr>
                  <p:cNvPr id="21" name="Скругленный прямоугольник 20"/>
                  <p:cNvSpPr/>
                  <p:nvPr/>
                </p:nvSpPr>
                <p:spPr>
                  <a:xfrm>
                    <a:off x="123755" y="2382109"/>
                    <a:ext cx="17780" cy="71755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E6AF0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endParaRPr lang="ru-RU"/>
                  </a:p>
                </p:txBody>
              </p:sp>
              <p:sp>
                <p:nvSpPr>
                  <p:cNvPr id="22" name="Скругленный прямоугольник 21"/>
                  <p:cNvSpPr/>
                  <p:nvPr/>
                </p:nvSpPr>
                <p:spPr>
                  <a:xfrm>
                    <a:off x="-71" y="2382109"/>
                    <a:ext cx="18000" cy="72000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E6AF0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endParaRPr lang="ru-RU"/>
                  </a:p>
                </p:txBody>
              </p:sp>
            </p:grpSp>
            <p:cxnSp>
              <p:nvCxnSpPr>
                <p:cNvPr id="14" name="Прямая соединительная линия 13"/>
                <p:cNvCxnSpPr/>
                <p:nvPr/>
              </p:nvCxnSpPr>
              <p:spPr>
                <a:xfrm>
                  <a:off x="321311" y="0"/>
                  <a:ext cx="4264179" cy="1961970"/>
                </a:xfrm>
                <a:prstGeom prst="line">
                  <a:avLst/>
                </a:prstGeom>
                <a:ln w="63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pic>
            <p:nvPicPr>
              <p:cNvPr id="11" name="Рисунок 10"/>
              <p:cNvPicPr>
                <a:picLocks noChangeAspect="1"/>
              </p:cNvPicPr>
              <p:nvPr/>
            </p:nvPicPr>
            <p:blipFill>
              <a:blip r:embed="rId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2343521">
                <a:off x="3686175" y="2762250"/>
                <a:ext cx="1628775" cy="866775"/>
              </a:xfrm>
              <a:prstGeom prst="rect">
                <a:avLst/>
              </a:prstGeom>
              <a:ln>
                <a:noFill/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</p:spPr>
          </p:pic>
          <p:pic>
            <p:nvPicPr>
              <p:cNvPr id="12" name="Рисунок 11"/>
              <p:cNvPicPr>
                <a:picLocks noChangeAspect="1"/>
              </p:cNvPicPr>
              <p:nvPr/>
            </p:nvPicPr>
            <p:blipFill>
              <a:blip r:embed="rId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2842974">
                <a:off x="-381000" y="381000"/>
                <a:ext cx="1628775" cy="866775"/>
              </a:xfrm>
              <a:prstGeom prst="rect">
                <a:avLst/>
              </a:prstGeom>
              <a:ln>
                <a:noFill/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</p:spPr>
          </p:pic>
        </p:grpSp>
        <p:sp>
          <p:nvSpPr>
            <p:cNvPr id="5" name="Выноска 2 4"/>
            <p:cNvSpPr/>
            <p:nvPr/>
          </p:nvSpPr>
          <p:spPr>
            <a:xfrm>
              <a:off x="276225" y="3219450"/>
              <a:ext cx="2425065" cy="304800"/>
            </a:xfrm>
            <a:prstGeom prst="borderCallout2">
              <a:avLst>
                <a:gd name="adj1" fmla="val -5310"/>
                <a:gd name="adj2" fmla="val 8553"/>
                <a:gd name="adj3" fmla="val -225173"/>
                <a:gd name="adj4" fmla="val 8351"/>
                <a:gd name="adj5" fmla="val -223935"/>
                <a:gd name="adj6" fmla="val 63471"/>
              </a:avLst>
            </a:prstGeom>
            <a:noFill/>
            <a:ln w="63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ru-RU" sz="1400">
                  <a:solidFill>
                    <a:srgbClr val="000000"/>
                  </a:solidFill>
                  <a:effectLst/>
                  <a:latin typeface="Times New Roman"/>
                  <a:ea typeface="Calibri"/>
                  <a:cs typeface="Times New Roman"/>
                </a:rPr>
                <a:t>Ответ: 47</a:t>
              </a:r>
              <a:r>
                <a:rPr lang="ru-RU" sz="1400" baseline="30000">
                  <a:solidFill>
                    <a:srgbClr val="000000"/>
                  </a:solidFill>
                  <a:effectLst/>
                  <a:latin typeface="Times New Roman"/>
                  <a:ea typeface="Calibri"/>
                  <a:cs typeface="Times New Roman"/>
                </a:rPr>
                <a:t>0</a:t>
              </a:r>
              <a:endParaRPr lang="ru-RU" sz="1100">
                <a:effectLst/>
                <a:ea typeface="Calibri"/>
                <a:cs typeface="Times New Roman"/>
              </a:endParaRPr>
            </a:p>
          </p:txBody>
        </p:sp>
        <p:sp>
          <p:nvSpPr>
            <p:cNvPr id="6" name="Надпись 2"/>
            <p:cNvSpPr txBox="1">
              <a:spLocks noChangeArrowheads="1"/>
            </p:cNvSpPr>
            <p:nvPr/>
          </p:nvSpPr>
          <p:spPr bwMode="auto">
            <a:xfrm>
              <a:off x="2190750" y="2609850"/>
              <a:ext cx="323850" cy="304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en-US" sz="1400" b="1">
                  <a:effectLst/>
                  <a:latin typeface="Times New Roman"/>
                  <a:ea typeface="Calibri"/>
                  <a:cs typeface="Times New Roman"/>
                </a:rPr>
                <a:t>C</a:t>
              </a:r>
              <a:endParaRPr lang="ru-RU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7" name="Надпись 2"/>
            <p:cNvSpPr txBox="1">
              <a:spLocks noChangeArrowheads="1"/>
            </p:cNvSpPr>
            <p:nvPr/>
          </p:nvSpPr>
          <p:spPr bwMode="auto">
            <a:xfrm>
              <a:off x="4705350" y="2543175"/>
              <a:ext cx="323850" cy="304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en-US" sz="1400" b="1">
                  <a:effectLst/>
                  <a:latin typeface="Times New Roman"/>
                  <a:ea typeface="Calibri"/>
                  <a:cs typeface="Times New Roman"/>
                </a:rPr>
                <a:t>A</a:t>
              </a:r>
              <a:endParaRPr lang="ru-RU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8" name="Надпись 2"/>
            <p:cNvSpPr txBox="1">
              <a:spLocks noChangeArrowheads="1"/>
            </p:cNvSpPr>
            <p:nvPr/>
          </p:nvSpPr>
          <p:spPr bwMode="auto">
            <a:xfrm>
              <a:off x="0" y="1085850"/>
              <a:ext cx="323850" cy="304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en-US" sz="1400" b="1">
                  <a:effectLst/>
                  <a:latin typeface="Times New Roman"/>
                  <a:ea typeface="Calibri"/>
                  <a:cs typeface="Times New Roman"/>
                </a:rPr>
                <a:t>B</a:t>
              </a:r>
              <a:endParaRPr lang="ru-RU" sz="1100">
                <a:effectLst/>
                <a:latin typeface="Calibri"/>
                <a:ea typeface="Calibri"/>
                <a:cs typeface="Times New Roman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86177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647274" y="620688"/>
            <a:ext cx="401295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Транспортир</a:t>
            </a:r>
            <a:endParaRPr lang="ru-RU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7564" y="1196752"/>
            <a:ext cx="6588224" cy="49411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52643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628233"/>
            <a:ext cx="8064896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№48</a:t>
            </a:r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4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Луч </a:t>
            </a:r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 делит угол АОВ на два угла. Найдите угол АОС, если ⦟АОВ=155</a:t>
            </a:r>
            <a:r>
              <a:rPr lang="ru-RU" sz="44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 угол АОС на 15</a:t>
            </a:r>
            <a:r>
              <a:rPr lang="ru-RU" sz="44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больше угла СОВ.</a:t>
            </a:r>
          </a:p>
        </p:txBody>
      </p:sp>
    </p:spTree>
    <p:extLst>
      <p:ext uri="{BB962C8B-B14F-4D97-AF65-F5344CB8AC3E}">
        <p14:creationId xmlns:p14="http://schemas.microsoft.com/office/powerpoint/2010/main" val="285689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74959" y="620688"/>
            <a:ext cx="59575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Алгоритм решения</a:t>
            </a:r>
            <a:endParaRPr lang="ru-RU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grpSp>
        <p:nvGrpSpPr>
          <p:cNvPr id="3" name="Группа 2"/>
          <p:cNvGrpSpPr/>
          <p:nvPr/>
        </p:nvGrpSpPr>
        <p:grpSpPr>
          <a:xfrm>
            <a:off x="1010127" y="1904058"/>
            <a:ext cx="7220332" cy="4405262"/>
            <a:chOff x="0" y="0"/>
            <a:chExt cx="3200400" cy="1952625"/>
          </a:xfrm>
        </p:grpSpPr>
        <p:grpSp>
          <p:nvGrpSpPr>
            <p:cNvPr id="4" name="Группа 3"/>
            <p:cNvGrpSpPr/>
            <p:nvPr/>
          </p:nvGrpSpPr>
          <p:grpSpPr>
            <a:xfrm>
              <a:off x="0" y="0"/>
              <a:ext cx="3200400" cy="1681163"/>
              <a:chOff x="0" y="0"/>
              <a:chExt cx="3200400" cy="1681163"/>
            </a:xfrm>
          </p:grpSpPr>
          <p:grpSp>
            <p:nvGrpSpPr>
              <p:cNvPr id="7" name="Группа 6"/>
              <p:cNvGrpSpPr/>
              <p:nvPr/>
            </p:nvGrpSpPr>
            <p:grpSpPr>
              <a:xfrm>
                <a:off x="0" y="0"/>
                <a:ext cx="3200400" cy="1647825"/>
                <a:chOff x="0" y="0"/>
                <a:chExt cx="3200400" cy="1647825"/>
              </a:xfrm>
            </p:grpSpPr>
            <p:pic>
              <p:nvPicPr>
                <p:cNvPr id="8" name="Рисунок 7"/>
                <p:cNvPicPr>
                  <a:picLocks noChangeAspect="1"/>
                </p:cNvPicPr>
                <p:nvPr/>
              </p:nvPicPr>
              <p:blipFill rotWithShape="1">
                <a:blip r:embed="rId2" cstate="email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 l="14448" t="25805" r="8979" b="8065"/>
                <a:stretch/>
              </p:blipFill>
              <p:spPr bwMode="auto">
                <a:xfrm>
                  <a:off x="0" y="0"/>
                  <a:ext cx="3190875" cy="1647825"/>
                </a:xfrm>
                <a:prstGeom prst="rect">
                  <a:avLst/>
                </a:prstGeom>
                <a:ln>
                  <a:noFill/>
                </a:ln>
                <a:extLst>
                  <a:ext uri="{53640926-AAD7-44D8-BBD7-CCE9431645EC}">
                    <a14:shadowObscured xmlns:a14="http://schemas.microsoft.com/office/drawing/2010/main"/>
                  </a:ext>
                </a:extLst>
              </p:spPr>
            </p:pic>
            <p:sp>
              <p:nvSpPr>
                <p:cNvPr id="9" name="Надпись 2"/>
                <p:cNvSpPr txBox="1">
                  <a:spLocks noChangeArrowheads="1"/>
                </p:cNvSpPr>
                <p:nvPr/>
              </p:nvSpPr>
              <p:spPr bwMode="auto">
                <a:xfrm>
                  <a:off x="95250" y="390525"/>
                  <a:ext cx="361950" cy="29527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rot="0" vert="horz" wrap="square" lIns="91440" tIns="45720" rIns="91440" bIns="45720" anchor="t" anchorCtr="0">
                  <a:noAutofit/>
                </a:bodyPr>
                <a:lstStyle/>
                <a:p>
                  <a:pPr>
                    <a:lnSpc>
                      <a:spcPct val="115000"/>
                    </a:lnSpc>
                    <a:spcAft>
                      <a:spcPts val="1000"/>
                    </a:spcAft>
                  </a:pPr>
                  <a:r>
                    <a:rPr lang="en-US" sz="3200" b="1" dirty="0">
                      <a:effectLst/>
                      <a:latin typeface="Times New Roman"/>
                      <a:ea typeface="Calibri"/>
                      <a:cs typeface="Times New Roman"/>
                    </a:rPr>
                    <a:t>A</a:t>
                  </a:r>
                  <a:endParaRPr lang="ru-RU" sz="3200" b="1" dirty="0">
                    <a:effectLst/>
                    <a:latin typeface="Calibri"/>
                    <a:ea typeface="Calibri"/>
                    <a:cs typeface="Times New Roman"/>
                  </a:endParaRPr>
                </a:p>
              </p:txBody>
            </p:sp>
            <p:sp>
              <p:nvSpPr>
                <p:cNvPr id="10" name="Надпись 2"/>
                <p:cNvSpPr txBox="1">
                  <a:spLocks noChangeArrowheads="1"/>
                </p:cNvSpPr>
                <p:nvPr/>
              </p:nvSpPr>
              <p:spPr bwMode="auto">
                <a:xfrm>
                  <a:off x="1410982" y="1238250"/>
                  <a:ext cx="314325" cy="29527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rot="0" vert="horz" wrap="square" lIns="91440" tIns="45720" rIns="91440" bIns="45720" anchor="t" anchorCtr="0">
                  <a:noAutofit/>
                </a:bodyPr>
                <a:lstStyle/>
                <a:p>
                  <a:pPr>
                    <a:lnSpc>
                      <a:spcPct val="115000"/>
                    </a:lnSpc>
                    <a:spcAft>
                      <a:spcPts val="1000"/>
                    </a:spcAft>
                  </a:pPr>
                  <a:r>
                    <a:rPr lang="ru-RU" sz="3200" b="1" dirty="0">
                      <a:effectLst/>
                      <a:latin typeface="Times New Roman"/>
                      <a:ea typeface="Calibri"/>
                      <a:cs typeface="Times New Roman"/>
                    </a:rPr>
                    <a:t>О</a:t>
                  </a:r>
                  <a:endParaRPr lang="ru-RU" sz="3200" b="1" dirty="0">
                    <a:effectLst/>
                    <a:latin typeface="Calibri"/>
                    <a:ea typeface="Calibri"/>
                    <a:cs typeface="Times New Roman"/>
                  </a:endParaRPr>
                </a:p>
              </p:txBody>
            </p:sp>
            <p:sp>
              <p:nvSpPr>
                <p:cNvPr id="11" name="Надпись 2"/>
                <p:cNvSpPr txBox="1">
                  <a:spLocks noChangeArrowheads="1"/>
                </p:cNvSpPr>
                <p:nvPr/>
              </p:nvSpPr>
              <p:spPr bwMode="auto">
                <a:xfrm>
                  <a:off x="2876550" y="895350"/>
                  <a:ext cx="323850" cy="29527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rot="0" vert="horz" wrap="square" lIns="91440" tIns="45720" rIns="91440" bIns="45720" anchor="t" anchorCtr="0">
                  <a:noAutofit/>
                </a:bodyPr>
                <a:lstStyle/>
                <a:p>
                  <a:pPr>
                    <a:lnSpc>
                      <a:spcPct val="115000"/>
                    </a:lnSpc>
                    <a:spcAft>
                      <a:spcPts val="1000"/>
                    </a:spcAft>
                  </a:pPr>
                  <a:r>
                    <a:rPr lang="ru-RU" sz="3200" b="1" dirty="0">
                      <a:effectLst/>
                      <a:latin typeface="Times New Roman"/>
                      <a:ea typeface="Calibri"/>
                      <a:cs typeface="Times New Roman"/>
                    </a:rPr>
                    <a:t>С</a:t>
                  </a:r>
                  <a:endParaRPr lang="ru-RU" sz="3200" b="1" dirty="0">
                    <a:effectLst/>
                    <a:latin typeface="Calibri"/>
                    <a:ea typeface="Calibri"/>
                    <a:cs typeface="Times New Roman"/>
                  </a:endParaRPr>
                </a:p>
              </p:txBody>
            </p:sp>
            <p:sp>
              <p:nvSpPr>
                <p:cNvPr id="12" name="Надпись 2"/>
                <p:cNvSpPr txBox="1">
                  <a:spLocks noChangeArrowheads="1"/>
                </p:cNvSpPr>
                <p:nvPr/>
              </p:nvSpPr>
              <p:spPr bwMode="auto">
                <a:xfrm>
                  <a:off x="2791656" y="1238250"/>
                  <a:ext cx="352425" cy="29527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rot="0" vert="horz" wrap="square" lIns="91440" tIns="45720" rIns="91440" bIns="45720" anchor="t" anchorCtr="0">
                  <a:noAutofit/>
                </a:bodyPr>
                <a:lstStyle/>
                <a:p>
                  <a:pPr>
                    <a:lnSpc>
                      <a:spcPct val="115000"/>
                    </a:lnSpc>
                    <a:spcAft>
                      <a:spcPts val="1000"/>
                    </a:spcAft>
                  </a:pPr>
                  <a:r>
                    <a:rPr lang="ru-RU" sz="3200" b="1" dirty="0">
                      <a:effectLst/>
                      <a:latin typeface="Times New Roman"/>
                      <a:ea typeface="Calibri"/>
                      <a:cs typeface="Times New Roman"/>
                    </a:rPr>
                    <a:t>В</a:t>
                  </a:r>
                  <a:endParaRPr lang="ru-RU" sz="3200" b="1" dirty="0">
                    <a:effectLst/>
                    <a:latin typeface="Calibri"/>
                    <a:ea typeface="Calibri"/>
                    <a:cs typeface="Times New Roman"/>
                  </a:endParaRPr>
                </a:p>
              </p:txBody>
            </p:sp>
            <p:sp>
              <p:nvSpPr>
                <p:cNvPr id="13" name="Надпись 2"/>
                <p:cNvSpPr txBox="1">
                  <a:spLocks noChangeArrowheads="1"/>
                </p:cNvSpPr>
                <p:nvPr/>
              </p:nvSpPr>
              <p:spPr bwMode="auto">
                <a:xfrm rot="1170951">
                  <a:off x="1352550" y="637869"/>
                  <a:ext cx="647700" cy="29527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rot="0" vert="horz" wrap="square" lIns="91440" tIns="45720" rIns="91440" bIns="45720" anchor="t" anchorCtr="0">
                  <a:noAutofit/>
                </a:bodyPr>
                <a:lstStyle/>
                <a:p>
                  <a:pPr algn="ctr">
                    <a:lnSpc>
                      <a:spcPct val="115000"/>
                    </a:lnSpc>
                    <a:spcAft>
                      <a:spcPts val="1000"/>
                    </a:spcAft>
                  </a:pPr>
                  <a:r>
                    <a:rPr lang="ru-RU" sz="4000" dirty="0">
                      <a:solidFill>
                        <a:srgbClr val="FF0000"/>
                      </a:solidFill>
                      <a:effectLst/>
                      <a:latin typeface="Times New Roman"/>
                      <a:ea typeface="Calibri"/>
                      <a:cs typeface="Times New Roman"/>
                    </a:rPr>
                    <a:t>155</a:t>
                  </a:r>
                  <a:r>
                    <a:rPr lang="ru-RU" sz="4000" baseline="30000" dirty="0">
                      <a:solidFill>
                        <a:srgbClr val="FF0000"/>
                      </a:solidFill>
                      <a:effectLst/>
                      <a:latin typeface="Times New Roman"/>
                      <a:ea typeface="Calibri"/>
                      <a:cs typeface="Times New Roman"/>
                    </a:rPr>
                    <a:t>0</a:t>
                  </a:r>
                  <a:endParaRPr lang="ru-RU" sz="4000" dirty="0">
                    <a:effectLst/>
                    <a:latin typeface="Calibri"/>
                    <a:ea typeface="Calibri"/>
                    <a:cs typeface="Times New Roman"/>
                  </a:endParaRPr>
                </a:p>
              </p:txBody>
            </p:sp>
          </p:grpSp>
          <p:sp>
            <p:nvSpPr>
              <p:cNvPr id="6" name="Надпись 2"/>
              <p:cNvSpPr txBox="1">
                <a:spLocks noChangeArrowheads="1"/>
              </p:cNvSpPr>
              <p:nvPr/>
            </p:nvSpPr>
            <p:spPr bwMode="auto">
              <a:xfrm>
                <a:off x="1123950" y="1533525"/>
                <a:ext cx="830816" cy="14763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ctr" anchorCtr="0"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ru-RU" sz="2400" b="1" dirty="0">
                    <a:effectLst/>
                    <a:latin typeface="Times New Roman"/>
                    <a:ea typeface="Calibri"/>
                    <a:cs typeface="Times New Roman"/>
                  </a:rPr>
                  <a:t>рис. 48_1</a:t>
                </a:r>
                <a:endParaRPr lang="ru-RU" sz="2400" b="1" dirty="0">
                  <a:effectLst/>
                  <a:latin typeface="Calibri"/>
                  <a:ea typeface="Calibri"/>
                  <a:cs typeface="Times New Roman"/>
                </a:endParaRPr>
              </a:p>
            </p:txBody>
          </p:sp>
        </p:grpSp>
        <p:sp>
          <p:nvSpPr>
            <p:cNvPr id="5" name="Дуга 4"/>
            <p:cNvSpPr/>
            <p:nvPr/>
          </p:nvSpPr>
          <p:spPr>
            <a:xfrm>
              <a:off x="857250" y="590550"/>
              <a:ext cx="1343025" cy="1362075"/>
            </a:xfrm>
            <a:prstGeom prst="arc">
              <a:avLst>
                <a:gd name="adj1" fmla="val 12492448"/>
                <a:gd name="adj2" fmla="val 0"/>
              </a:avLst>
            </a:prstGeom>
            <a:ln w="38100">
              <a:solidFill>
                <a:srgbClr val="FF0000"/>
              </a:solidFill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</p:grpSp>
      <p:sp>
        <p:nvSpPr>
          <p:cNvPr id="14" name="Прямоугольник 13"/>
          <p:cNvSpPr/>
          <p:nvPr/>
        </p:nvSpPr>
        <p:spPr>
          <a:xfrm>
            <a:off x="676937" y="1442393"/>
            <a:ext cx="535723" cy="92333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1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2268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74959" y="620688"/>
            <a:ext cx="59575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Алгоритм решения</a:t>
            </a:r>
            <a:endParaRPr lang="ru-RU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676936" y="1442393"/>
            <a:ext cx="535724" cy="92333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2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grpSp>
        <p:nvGrpSpPr>
          <p:cNvPr id="15" name="Группа 14"/>
          <p:cNvGrpSpPr/>
          <p:nvPr/>
        </p:nvGrpSpPr>
        <p:grpSpPr>
          <a:xfrm>
            <a:off x="1043608" y="1898340"/>
            <a:ext cx="7221016" cy="4266964"/>
            <a:chOff x="0" y="0"/>
            <a:chExt cx="3352800" cy="1981200"/>
          </a:xfrm>
        </p:grpSpPr>
        <p:grpSp>
          <p:nvGrpSpPr>
            <p:cNvPr id="16" name="Группа 15"/>
            <p:cNvGrpSpPr/>
            <p:nvPr/>
          </p:nvGrpSpPr>
          <p:grpSpPr>
            <a:xfrm>
              <a:off x="0" y="0"/>
              <a:ext cx="3352800" cy="1847463"/>
              <a:chOff x="0" y="0"/>
              <a:chExt cx="3352800" cy="1847463"/>
            </a:xfrm>
          </p:grpSpPr>
          <p:pic>
            <p:nvPicPr>
              <p:cNvPr id="18" name="Рисунок 17"/>
              <p:cNvPicPr>
                <a:picLocks noChangeAspect="1"/>
              </p:cNvPicPr>
              <p:nvPr/>
            </p:nvPicPr>
            <p:blipFill rotWithShape="1">
              <a:blip r:embed="rId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 bwMode="auto">
              <a:xfrm>
                <a:off x="0" y="0"/>
                <a:ext cx="3352800" cy="1762125"/>
              </a:xfrm>
              <a:prstGeom prst="rect">
                <a:avLst/>
              </a:prstGeom>
              <a:ln>
                <a:noFill/>
              </a:ln>
              <a:extLst>
                <a:ext uri="{53640926-AAD7-44D8-BBD7-CCE9431645EC}">
                  <a14:shadowObscured xmlns:a14="http://schemas.microsoft.com/office/drawing/2010/main"/>
                </a:ext>
              </a:extLst>
            </p:spPr>
          </p:pic>
          <p:sp>
            <p:nvSpPr>
              <p:cNvPr id="19" name="Надпись 2"/>
              <p:cNvSpPr txBox="1">
                <a:spLocks noChangeArrowheads="1"/>
              </p:cNvSpPr>
              <p:nvPr/>
            </p:nvSpPr>
            <p:spPr bwMode="auto">
              <a:xfrm>
                <a:off x="1238250" y="1552188"/>
                <a:ext cx="752475" cy="2952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ctr" anchorCtr="0"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ru-RU" sz="2400" b="1" dirty="0">
                    <a:effectLst/>
                    <a:latin typeface="Times New Roman"/>
                    <a:ea typeface="Calibri"/>
                    <a:cs typeface="Times New Roman"/>
                  </a:rPr>
                  <a:t>рис. 48_2</a:t>
                </a:r>
                <a:endParaRPr lang="ru-RU" sz="2400" b="1" dirty="0">
                  <a:effectLst/>
                  <a:latin typeface="Calibri"/>
                  <a:ea typeface="Calibri"/>
                  <a:cs typeface="Times New Roman"/>
                </a:endParaRPr>
              </a:p>
            </p:txBody>
          </p:sp>
          <p:sp>
            <p:nvSpPr>
              <p:cNvPr id="20" name="Надпись 2"/>
              <p:cNvSpPr txBox="1">
                <a:spLocks noChangeArrowheads="1"/>
              </p:cNvSpPr>
              <p:nvPr/>
            </p:nvSpPr>
            <p:spPr bwMode="auto">
              <a:xfrm>
                <a:off x="304800" y="57150"/>
                <a:ext cx="323850" cy="2952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noAutofit/>
              </a:bodyPr>
              <a:lstStyle/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ru-RU" sz="3200" b="1" dirty="0">
                    <a:effectLst/>
                    <a:latin typeface="Times New Roman"/>
                    <a:ea typeface="Calibri"/>
                    <a:cs typeface="Times New Roman"/>
                  </a:rPr>
                  <a:t>А</a:t>
                </a:r>
                <a:endParaRPr lang="ru-RU" sz="3200" b="1" dirty="0">
                  <a:effectLst/>
                  <a:latin typeface="Calibri"/>
                  <a:ea typeface="Calibri"/>
                  <a:cs typeface="Times New Roman"/>
                </a:endParaRPr>
              </a:p>
            </p:txBody>
          </p:sp>
          <p:sp>
            <p:nvSpPr>
              <p:cNvPr id="21" name="Надпись 2"/>
              <p:cNvSpPr txBox="1">
                <a:spLocks noChangeArrowheads="1"/>
              </p:cNvSpPr>
              <p:nvPr/>
            </p:nvSpPr>
            <p:spPr bwMode="auto">
              <a:xfrm>
                <a:off x="3028950" y="981075"/>
                <a:ext cx="323850" cy="2952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noAutofit/>
              </a:bodyPr>
              <a:lstStyle/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ru-RU" sz="3200" b="1" dirty="0">
                    <a:effectLst/>
                    <a:latin typeface="Times New Roman"/>
                    <a:ea typeface="Calibri"/>
                    <a:cs typeface="Times New Roman"/>
                  </a:rPr>
                  <a:t>С</a:t>
                </a:r>
                <a:endParaRPr lang="ru-RU" sz="3200" b="1" dirty="0">
                  <a:effectLst/>
                  <a:latin typeface="Calibri"/>
                  <a:ea typeface="Calibri"/>
                  <a:cs typeface="Times New Roman"/>
                </a:endParaRPr>
              </a:p>
            </p:txBody>
          </p:sp>
          <p:sp>
            <p:nvSpPr>
              <p:cNvPr id="22" name="Надпись 2"/>
              <p:cNvSpPr txBox="1">
                <a:spLocks noChangeArrowheads="1"/>
              </p:cNvSpPr>
              <p:nvPr/>
            </p:nvSpPr>
            <p:spPr bwMode="auto">
              <a:xfrm>
                <a:off x="2908770" y="1323975"/>
                <a:ext cx="323850" cy="2952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noAutofit/>
              </a:bodyPr>
              <a:lstStyle/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ru-RU" sz="3200" b="1" dirty="0">
                    <a:effectLst/>
                    <a:latin typeface="Times New Roman"/>
                    <a:ea typeface="Calibri"/>
                    <a:cs typeface="Times New Roman"/>
                  </a:rPr>
                  <a:t>В</a:t>
                </a:r>
                <a:endParaRPr lang="ru-RU" sz="3200" b="1" dirty="0">
                  <a:effectLst/>
                  <a:latin typeface="Calibri"/>
                  <a:ea typeface="Calibri"/>
                  <a:cs typeface="Times New Roman"/>
                </a:endParaRPr>
              </a:p>
            </p:txBody>
          </p:sp>
          <p:sp>
            <p:nvSpPr>
              <p:cNvPr id="23" name="Надпись 2"/>
              <p:cNvSpPr txBox="1">
                <a:spLocks noChangeArrowheads="1"/>
              </p:cNvSpPr>
              <p:nvPr/>
            </p:nvSpPr>
            <p:spPr bwMode="auto">
              <a:xfrm rot="1698366">
                <a:off x="1540945" y="659118"/>
                <a:ext cx="561975" cy="2952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ru-RU" sz="4000" dirty="0">
                    <a:solidFill>
                      <a:srgbClr val="FF0000"/>
                    </a:solidFill>
                    <a:effectLst/>
                    <a:latin typeface="Times New Roman"/>
                    <a:ea typeface="Calibri"/>
                    <a:cs typeface="Times New Roman"/>
                  </a:rPr>
                  <a:t>140</a:t>
                </a:r>
                <a:r>
                  <a:rPr lang="ru-RU" sz="4000" baseline="30000" dirty="0">
                    <a:solidFill>
                      <a:srgbClr val="FF0000"/>
                    </a:solidFill>
                    <a:effectLst/>
                    <a:latin typeface="Times New Roman"/>
                    <a:ea typeface="Calibri"/>
                    <a:cs typeface="Times New Roman"/>
                  </a:rPr>
                  <a:t>0</a:t>
                </a:r>
                <a:endParaRPr lang="ru-RU" sz="4000" dirty="0">
                  <a:effectLst/>
                  <a:latin typeface="Calibri"/>
                  <a:ea typeface="Calibri"/>
                  <a:cs typeface="Times New Roman"/>
                </a:endParaRPr>
              </a:p>
            </p:txBody>
          </p:sp>
          <p:sp>
            <p:nvSpPr>
              <p:cNvPr id="24" name="Надпись 2"/>
              <p:cNvSpPr txBox="1">
                <a:spLocks noChangeArrowheads="1"/>
              </p:cNvSpPr>
              <p:nvPr/>
            </p:nvSpPr>
            <p:spPr bwMode="auto">
              <a:xfrm>
                <a:off x="1467159" y="1323975"/>
                <a:ext cx="323850" cy="2952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noAutofit/>
              </a:bodyPr>
              <a:lstStyle/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ru-RU" sz="3200" b="1" dirty="0">
                    <a:effectLst/>
                    <a:latin typeface="Times New Roman"/>
                    <a:ea typeface="Calibri"/>
                    <a:cs typeface="Times New Roman"/>
                  </a:rPr>
                  <a:t>О</a:t>
                </a:r>
                <a:endParaRPr lang="ru-RU" sz="3200" b="1" dirty="0">
                  <a:effectLst/>
                  <a:latin typeface="Calibri"/>
                  <a:ea typeface="Calibri"/>
                  <a:cs typeface="Times New Roman"/>
                </a:endParaRPr>
              </a:p>
            </p:txBody>
          </p:sp>
        </p:grpSp>
        <p:sp>
          <p:nvSpPr>
            <p:cNvPr id="17" name="Дуга 16"/>
            <p:cNvSpPr/>
            <p:nvPr/>
          </p:nvSpPr>
          <p:spPr>
            <a:xfrm>
              <a:off x="933450" y="619125"/>
              <a:ext cx="1343025" cy="1362075"/>
            </a:xfrm>
            <a:prstGeom prst="arc">
              <a:avLst>
                <a:gd name="adj1" fmla="val 13058055"/>
                <a:gd name="adj2" fmla="val 0"/>
              </a:avLst>
            </a:prstGeom>
            <a:ln w="38100">
              <a:solidFill>
                <a:srgbClr val="FF0000"/>
              </a:solidFill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1257144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74959" y="620688"/>
            <a:ext cx="59575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Алгоритм решения</a:t>
            </a:r>
            <a:endParaRPr lang="ru-RU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676936" y="1442393"/>
            <a:ext cx="535724" cy="92333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3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grpSp>
        <p:nvGrpSpPr>
          <p:cNvPr id="25" name="Группа 24"/>
          <p:cNvGrpSpPr/>
          <p:nvPr/>
        </p:nvGrpSpPr>
        <p:grpSpPr>
          <a:xfrm>
            <a:off x="999858" y="1196087"/>
            <a:ext cx="7316559" cy="5257249"/>
            <a:chOff x="0" y="38100"/>
            <a:chExt cx="3314054" cy="2381250"/>
          </a:xfrm>
        </p:grpSpPr>
        <p:grpSp>
          <p:nvGrpSpPr>
            <p:cNvPr id="26" name="Группа 25"/>
            <p:cNvGrpSpPr/>
            <p:nvPr/>
          </p:nvGrpSpPr>
          <p:grpSpPr>
            <a:xfrm>
              <a:off x="0" y="38100"/>
              <a:ext cx="3314054" cy="2152940"/>
              <a:chOff x="0" y="0"/>
              <a:chExt cx="3314054" cy="2152940"/>
            </a:xfrm>
          </p:grpSpPr>
          <p:pic>
            <p:nvPicPr>
              <p:cNvPr id="29" name="Рисунок 28"/>
              <p:cNvPicPr>
                <a:picLocks noChangeAspect="1"/>
              </p:cNvPicPr>
              <p:nvPr/>
            </p:nvPicPr>
            <p:blipFill rotWithShape="1">
              <a:blip r:embed="rId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 bwMode="auto">
              <a:xfrm>
                <a:off x="0" y="0"/>
                <a:ext cx="3190875" cy="2028825"/>
              </a:xfrm>
              <a:prstGeom prst="rect">
                <a:avLst/>
              </a:prstGeom>
              <a:ln>
                <a:noFill/>
              </a:ln>
              <a:extLst>
                <a:ext uri="{53640926-AAD7-44D8-BBD7-CCE9431645EC}">
                  <a14:shadowObscured xmlns:a14="http://schemas.microsoft.com/office/drawing/2010/main"/>
                </a:ext>
              </a:extLst>
            </p:spPr>
          </p:pic>
          <p:sp>
            <p:nvSpPr>
              <p:cNvPr id="30" name="Надпись 2"/>
              <p:cNvSpPr txBox="1">
                <a:spLocks noChangeArrowheads="1"/>
              </p:cNvSpPr>
              <p:nvPr/>
            </p:nvSpPr>
            <p:spPr bwMode="auto">
              <a:xfrm>
                <a:off x="2237729" y="381000"/>
                <a:ext cx="1076325" cy="3238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ctr" anchorCtr="0"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ru-RU" sz="3200" b="1" dirty="0">
                    <a:effectLst/>
                    <a:latin typeface="Cambria Math"/>
                    <a:ea typeface="Calibri"/>
                    <a:cs typeface="Cambria Math"/>
                  </a:rPr>
                  <a:t>⦟</a:t>
                </a:r>
                <a:r>
                  <a:rPr lang="ru-RU" sz="3200" b="1" dirty="0">
                    <a:effectLst/>
                    <a:latin typeface="Times New Roman"/>
                    <a:ea typeface="Calibri"/>
                    <a:cs typeface="Times New Roman"/>
                  </a:rPr>
                  <a:t>СОВ=70</a:t>
                </a:r>
                <a:r>
                  <a:rPr lang="ru-RU" sz="3200" b="1" baseline="30000" dirty="0">
                    <a:effectLst/>
                    <a:latin typeface="Times New Roman"/>
                    <a:ea typeface="Calibri"/>
                    <a:cs typeface="Times New Roman"/>
                  </a:rPr>
                  <a:t>0</a:t>
                </a:r>
                <a:endParaRPr lang="ru-RU" sz="3200" b="1" dirty="0">
                  <a:effectLst/>
                  <a:latin typeface="Calibri"/>
                  <a:ea typeface="Calibri"/>
                  <a:cs typeface="Times New Roman"/>
                </a:endParaRPr>
              </a:p>
            </p:txBody>
          </p:sp>
          <p:sp>
            <p:nvSpPr>
              <p:cNvPr id="31" name="Надпись 2"/>
              <p:cNvSpPr txBox="1">
                <a:spLocks noChangeArrowheads="1"/>
              </p:cNvSpPr>
              <p:nvPr/>
            </p:nvSpPr>
            <p:spPr bwMode="auto">
              <a:xfrm>
                <a:off x="606918" y="133071"/>
                <a:ext cx="1076325" cy="3238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ctr" anchorCtr="0"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ru-RU" sz="3200" b="1" dirty="0">
                    <a:effectLst/>
                    <a:latin typeface="Times New Roman" panose="02020603050405020304" pitchFamily="18" charset="0"/>
                    <a:ea typeface="Calibri"/>
                    <a:cs typeface="Times New Roman" panose="02020603050405020304" pitchFamily="18" charset="0"/>
                  </a:rPr>
                  <a:t>⦟АОС=70</a:t>
                </a:r>
                <a:r>
                  <a:rPr lang="ru-RU" sz="3200" b="1" baseline="30000" dirty="0">
                    <a:effectLst/>
                    <a:latin typeface="Times New Roman" panose="02020603050405020304" pitchFamily="18" charset="0"/>
                    <a:ea typeface="Calibri"/>
                    <a:cs typeface="Times New Roman" panose="02020603050405020304" pitchFamily="18" charset="0"/>
                  </a:rPr>
                  <a:t>0</a:t>
                </a:r>
                <a:endParaRPr lang="ru-RU" sz="3200" b="1" dirty="0">
                  <a:effectLst/>
                  <a:latin typeface="Times New Roman" panose="02020603050405020304" pitchFamily="18" charset="0"/>
                  <a:ea typeface="Calibri"/>
                  <a:cs typeface="Times New Roman" panose="02020603050405020304" pitchFamily="18" charset="0"/>
                </a:endParaRPr>
              </a:p>
            </p:txBody>
          </p:sp>
          <p:sp>
            <p:nvSpPr>
              <p:cNvPr id="32" name="Надпись 2"/>
              <p:cNvSpPr txBox="1">
                <a:spLocks noChangeArrowheads="1"/>
              </p:cNvSpPr>
              <p:nvPr/>
            </p:nvSpPr>
            <p:spPr bwMode="auto">
              <a:xfrm>
                <a:off x="1181100" y="1857665"/>
                <a:ext cx="752475" cy="2952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ru-RU" sz="2400" b="1" dirty="0">
                    <a:effectLst/>
                    <a:latin typeface="Times New Roman"/>
                    <a:ea typeface="Calibri"/>
                    <a:cs typeface="Times New Roman"/>
                  </a:rPr>
                  <a:t>рис. 48_3</a:t>
                </a:r>
                <a:endParaRPr lang="ru-RU" sz="2400" b="1" dirty="0">
                  <a:effectLst/>
                  <a:latin typeface="Calibri"/>
                  <a:ea typeface="Calibri"/>
                  <a:cs typeface="Times New Roman"/>
                </a:endParaRPr>
              </a:p>
            </p:txBody>
          </p:sp>
          <p:sp>
            <p:nvSpPr>
              <p:cNvPr id="33" name="Надпись 2"/>
              <p:cNvSpPr txBox="1">
                <a:spLocks noChangeArrowheads="1"/>
              </p:cNvSpPr>
              <p:nvPr/>
            </p:nvSpPr>
            <p:spPr bwMode="auto">
              <a:xfrm>
                <a:off x="315628" y="381000"/>
                <a:ext cx="323897" cy="3238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noAutofit/>
              </a:bodyPr>
              <a:lstStyle/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ru-RU" sz="3200" b="1" dirty="0">
                    <a:effectLst/>
                    <a:latin typeface="Times New Roman" panose="02020603050405020304" pitchFamily="18" charset="0"/>
                    <a:ea typeface="Calibri"/>
                    <a:cs typeface="Times New Roman" panose="02020603050405020304" pitchFamily="18" charset="0"/>
                  </a:rPr>
                  <a:t>А</a:t>
                </a:r>
              </a:p>
            </p:txBody>
          </p:sp>
          <p:sp>
            <p:nvSpPr>
              <p:cNvPr id="34" name="Надпись 2"/>
              <p:cNvSpPr txBox="1">
                <a:spLocks noChangeArrowheads="1"/>
              </p:cNvSpPr>
              <p:nvPr/>
            </p:nvSpPr>
            <p:spPr bwMode="auto">
              <a:xfrm>
                <a:off x="2109519" y="35224"/>
                <a:ext cx="323897" cy="3238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noAutofit/>
              </a:bodyPr>
              <a:lstStyle/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ru-RU" sz="3200" b="1" dirty="0">
                    <a:effectLst/>
                    <a:latin typeface="Times New Roman"/>
                    <a:ea typeface="Calibri"/>
                    <a:cs typeface="Times New Roman"/>
                  </a:rPr>
                  <a:t>С</a:t>
                </a:r>
                <a:endParaRPr lang="ru-RU" sz="3200" b="1" dirty="0">
                  <a:effectLst/>
                  <a:latin typeface="Calibri"/>
                  <a:ea typeface="Calibri"/>
                  <a:cs typeface="Times New Roman"/>
                </a:endParaRPr>
              </a:p>
            </p:txBody>
          </p:sp>
          <p:sp>
            <p:nvSpPr>
              <p:cNvPr id="35" name="Надпись 2"/>
              <p:cNvSpPr txBox="1">
                <a:spLocks noChangeArrowheads="1"/>
              </p:cNvSpPr>
              <p:nvPr/>
            </p:nvSpPr>
            <p:spPr bwMode="auto">
              <a:xfrm>
                <a:off x="2886075" y="1304925"/>
                <a:ext cx="323897" cy="3238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noAutofit/>
              </a:bodyPr>
              <a:lstStyle/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ru-RU" sz="3200" b="1" dirty="0">
                    <a:effectLst/>
                    <a:latin typeface="Times New Roman"/>
                    <a:ea typeface="Calibri"/>
                    <a:cs typeface="Times New Roman"/>
                  </a:rPr>
                  <a:t>В</a:t>
                </a:r>
                <a:endParaRPr lang="ru-RU" sz="3200" b="1" dirty="0">
                  <a:effectLst/>
                  <a:latin typeface="Calibri"/>
                  <a:ea typeface="Calibri"/>
                  <a:cs typeface="Times New Roman"/>
                </a:endParaRPr>
              </a:p>
            </p:txBody>
          </p:sp>
          <p:sp>
            <p:nvSpPr>
              <p:cNvPr id="36" name="Надпись 2"/>
              <p:cNvSpPr txBox="1">
                <a:spLocks noChangeArrowheads="1"/>
              </p:cNvSpPr>
              <p:nvPr/>
            </p:nvSpPr>
            <p:spPr bwMode="auto">
              <a:xfrm>
                <a:off x="1455343" y="1590675"/>
                <a:ext cx="323897" cy="3238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noAutofit/>
              </a:bodyPr>
              <a:lstStyle/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ru-RU" sz="3200" b="1" dirty="0">
                    <a:effectLst/>
                    <a:latin typeface="Times New Roman"/>
                    <a:ea typeface="Calibri"/>
                    <a:cs typeface="Times New Roman"/>
                  </a:rPr>
                  <a:t>О</a:t>
                </a:r>
                <a:endParaRPr lang="ru-RU" sz="3200" b="1" dirty="0">
                  <a:effectLst/>
                  <a:latin typeface="Calibri"/>
                  <a:ea typeface="Calibri"/>
                  <a:cs typeface="Times New Roman"/>
                </a:endParaRPr>
              </a:p>
            </p:txBody>
          </p:sp>
          <p:sp>
            <p:nvSpPr>
              <p:cNvPr id="37" name="Надпись 2"/>
              <p:cNvSpPr txBox="1">
                <a:spLocks noChangeArrowheads="1"/>
              </p:cNvSpPr>
              <p:nvPr/>
            </p:nvSpPr>
            <p:spPr bwMode="auto">
              <a:xfrm>
                <a:off x="1742320" y="1209675"/>
                <a:ext cx="533439" cy="3238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ru-RU" sz="4000" b="1" dirty="0">
                    <a:solidFill>
                      <a:srgbClr val="FF0000"/>
                    </a:solidFill>
                    <a:effectLst/>
                    <a:latin typeface="Times New Roman"/>
                    <a:ea typeface="Calibri"/>
                    <a:cs typeface="Times New Roman"/>
                  </a:rPr>
                  <a:t>70</a:t>
                </a:r>
                <a:r>
                  <a:rPr lang="ru-RU" sz="4000" b="1" baseline="30000" dirty="0">
                    <a:solidFill>
                      <a:srgbClr val="FF0000"/>
                    </a:solidFill>
                    <a:effectLst/>
                    <a:latin typeface="Times New Roman"/>
                    <a:ea typeface="Calibri"/>
                    <a:cs typeface="Times New Roman"/>
                  </a:rPr>
                  <a:t>0</a:t>
                </a:r>
                <a:endParaRPr lang="ru-RU" sz="4000" b="1" dirty="0">
                  <a:effectLst/>
                  <a:latin typeface="Calibri"/>
                  <a:ea typeface="Calibri"/>
                  <a:cs typeface="Times New Roman"/>
                </a:endParaRPr>
              </a:p>
            </p:txBody>
          </p:sp>
          <p:sp>
            <p:nvSpPr>
              <p:cNvPr id="38" name="Надпись 2"/>
              <p:cNvSpPr txBox="1">
                <a:spLocks noChangeArrowheads="1"/>
              </p:cNvSpPr>
              <p:nvPr/>
            </p:nvSpPr>
            <p:spPr bwMode="auto">
              <a:xfrm>
                <a:off x="1181109" y="895350"/>
                <a:ext cx="533439" cy="3238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ru-RU" sz="4000" b="1" dirty="0">
                    <a:solidFill>
                      <a:srgbClr val="FF0000"/>
                    </a:solidFill>
                    <a:effectLst/>
                    <a:latin typeface="Times New Roman"/>
                    <a:ea typeface="Calibri"/>
                    <a:cs typeface="Times New Roman"/>
                  </a:rPr>
                  <a:t>70</a:t>
                </a:r>
                <a:r>
                  <a:rPr lang="ru-RU" sz="4000" b="1" baseline="30000" dirty="0">
                    <a:solidFill>
                      <a:srgbClr val="FF0000"/>
                    </a:solidFill>
                    <a:effectLst/>
                    <a:latin typeface="Times New Roman"/>
                    <a:ea typeface="Calibri"/>
                    <a:cs typeface="Times New Roman"/>
                  </a:rPr>
                  <a:t>0</a:t>
                </a:r>
                <a:endParaRPr lang="ru-RU" sz="4000" b="1" dirty="0">
                  <a:effectLst/>
                  <a:latin typeface="Calibri"/>
                  <a:ea typeface="Calibri"/>
                  <a:cs typeface="Times New Roman"/>
                </a:endParaRPr>
              </a:p>
            </p:txBody>
          </p:sp>
        </p:grpSp>
        <p:sp>
          <p:nvSpPr>
            <p:cNvPr id="27" name="Дуга 26"/>
            <p:cNvSpPr/>
            <p:nvPr/>
          </p:nvSpPr>
          <p:spPr>
            <a:xfrm>
              <a:off x="828675" y="923925"/>
              <a:ext cx="1495425" cy="1495425"/>
            </a:xfrm>
            <a:prstGeom prst="arc">
              <a:avLst>
                <a:gd name="adj1" fmla="val 17441257"/>
                <a:gd name="adj2" fmla="val 0"/>
              </a:avLst>
            </a:prstGeom>
            <a:ln w="38100">
              <a:solidFill>
                <a:srgbClr val="FF0000"/>
              </a:solidFill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  <p:sp>
          <p:nvSpPr>
            <p:cNvPr id="28" name="Дуга 27"/>
            <p:cNvSpPr/>
            <p:nvPr/>
          </p:nvSpPr>
          <p:spPr>
            <a:xfrm rot="17743652">
              <a:off x="766047" y="962460"/>
              <a:ext cx="1495425" cy="1401831"/>
            </a:xfrm>
            <a:prstGeom prst="arc">
              <a:avLst>
                <a:gd name="adj1" fmla="val 17210313"/>
                <a:gd name="adj2" fmla="val 21397360"/>
              </a:avLst>
            </a:prstGeom>
            <a:ln w="38100">
              <a:solidFill>
                <a:srgbClr val="FF0000"/>
              </a:solidFill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3591978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74959" y="620688"/>
            <a:ext cx="59575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Алгоритм решения</a:t>
            </a:r>
            <a:endParaRPr lang="ru-RU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676936" y="1442393"/>
            <a:ext cx="535724" cy="92333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4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grpSp>
        <p:nvGrpSpPr>
          <p:cNvPr id="18" name="Группа 17"/>
          <p:cNvGrpSpPr/>
          <p:nvPr/>
        </p:nvGrpSpPr>
        <p:grpSpPr>
          <a:xfrm>
            <a:off x="986840" y="1230510"/>
            <a:ext cx="7029581" cy="5140127"/>
            <a:chOff x="0" y="76200"/>
            <a:chExt cx="3295650" cy="2409825"/>
          </a:xfrm>
        </p:grpSpPr>
        <p:grpSp>
          <p:nvGrpSpPr>
            <p:cNvPr id="19" name="Группа 18"/>
            <p:cNvGrpSpPr/>
            <p:nvPr/>
          </p:nvGrpSpPr>
          <p:grpSpPr>
            <a:xfrm>
              <a:off x="0" y="76200"/>
              <a:ext cx="3295650" cy="2144763"/>
              <a:chOff x="0" y="0"/>
              <a:chExt cx="3295650" cy="2144763"/>
            </a:xfrm>
          </p:grpSpPr>
          <p:pic>
            <p:nvPicPr>
              <p:cNvPr id="22" name="Рисунок 21"/>
              <p:cNvPicPr>
                <a:picLocks noChangeAspect="1"/>
              </p:cNvPicPr>
              <p:nvPr/>
            </p:nvPicPr>
            <p:blipFill rotWithShape="1">
              <a:blip r:embed="rId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 bwMode="auto">
              <a:xfrm>
                <a:off x="0" y="0"/>
                <a:ext cx="3276600" cy="2076450"/>
              </a:xfrm>
              <a:prstGeom prst="rect">
                <a:avLst/>
              </a:prstGeom>
              <a:ln>
                <a:noFill/>
              </a:ln>
              <a:extLst>
                <a:ext uri="{53640926-AAD7-44D8-BBD7-CCE9431645EC}">
                  <a14:shadowObscured xmlns:a14="http://schemas.microsoft.com/office/drawing/2010/main"/>
                </a:ext>
              </a:extLst>
            </p:spPr>
          </p:pic>
          <p:sp>
            <p:nvSpPr>
              <p:cNvPr id="23" name="Надпись 2"/>
              <p:cNvSpPr txBox="1">
                <a:spLocks noChangeArrowheads="1"/>
              </p:cNvSpPr>
              <p:nvPr/>
            </p:nvSpPr>
            <p:spPr bwMode="auto">
              <a:xfrm>
                <a:off x="1257300" y="1849488"/>
                <a:ext cx="752475" cy="2952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ctr" anchorCtr="0"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ru-RU" sz="2400" b="1">
                    <a:effectLst/>
                    <a:latin typeface="Times New Roman"/>
                    <a:ea typeface="Calibri"/>
                    <a:cs typeface="Times New Roman"/>
                  </a:rPr>
                  <a:t>рис. 48_4</a:t>
                </a:r>
                <a:endParaRPr lang="ru-RU" sz="2400" b="1">
                  <a:effectLst/>
                  <a:latin typeface="Calibri"/>
                  <a:ea typeface="Calibri"/>
                  <a:cs typeface="Times New Roman"/>
                </a:endParaRPr>
              </a:p>
            </p:txBody>
          </p:sp>
          <p:sp>
            <p:nvSpPr>
              <p:cNvPr id="24" name="Надпись 2"/>
              <p:cNvSpPr txBox="1">
                <a:spLocks noChangeArrowheads="1"/>
              </p:cNvSpPr>
              <p:nvPr/>
            </p:nvSpPr>
            <p:spPr bwMode="auto">
              <a:xfrm>
                <a:off x="581025" y="123825"/>
                <a:ext cx="1323975" cy="2952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noAutofit/>
              </a:bodyPr>
              <a:lstStyle/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ru-RU" sz="3200" b="1">
                    <a:solidFill>
                      <a:srgbClr val="FF0000"/>
                    </a:solidFill>
                    <a:effectLst/>
                    <a:latin typeface="Cambria Math"/>
                    <a:ea typeface="Calibri"/>
                    <a:cs typeface="Cambria Math"/>
                  </a:rPr>
                  <a:t>⦟</a:t>
                </a:r>
                <a:r>
                  <a:rPr lang="ru-RU" sz="3200" b="1">
                    <a:solidFill>
                      <a:srgbClr val="FF0000"/>
                    </a:solidFill>
                    <a:effectLst/>
                    <a:latin typeface="Times New Roman"/>
                    <a:ea typeface="Calibri"/>
                    <a:cs typeface="Times New Roman"/>
                  </a:rPr>
                  <a:t>АОС=85</a:t>
                </a:r>
                <a:r>
                  <a:rPr lang="ru-RU" sz="3200" b="1" baseline="30000">
                    <a:solidFill>
                      <a:srgbClr val="FF0000"/>
                    </a:solidFill>
                    <a:effectLst/>
                    <a:latin typeface="Times New Roman"/>
                    <a:ea typeface="Calibri"/>
                    <a:cs typeface="Times New Roman"/>
                  </a:rPr>
                  <a:t>0</a:t>
                </a:r>
                <a:endParaRPr lang="ru-RU" sz="3200" b="1">
                  <a:effectLst/>
                  <a:latin typeface="Calibri"/>
                  <a:ea typeface="Calibri"/>
                  <a:cs typeface="Times New Roman"/>
                </a:endParaRPr>
              </a:p>
            </p:txBody>
          </p:sp>
          <p:sp>
            <p:nvSpPr>
              <p:cNvPr id="39" name="Надпись 2"/>
              <p:cNvSpPr txBox="1">
                <a:spLocks noChangeArrowheads="1"/>
              </p:cNvSpPr>
              <p:nvPr/>
            </p:nvSpPr>
            <p:spPr bwMode="auto">
              <a:xfrm>
                <a:off x="85725" y="752475"/>
                <a:ext cx="295275" cy="2952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noAutofit/>
              </a:bodyPr>
              <a:lstStyle/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ru-RU" sz="3200" b="1" dirty="0">
                    <a:effectLst/>
                    <a:latin typeface="Times New Roman"/>
                    <a:ea typeface="Calibri"/>
                    <a:cs typeface="Times New Roman"/>
                  </a:rPr>
                  <a:t>А</a:t>
                </a:r>
                <a:endParaRPr lang="ru-RU" sz="3200" b="1" dirty="0">
                  <a:effectLst/>
                  <a:latin typeface="Calibri"/>
                  <a:ea typeface="Calibri"/>
                  <a:cs typeface="Times New Roman"/>
                </a:endParaRPr>
              </a:p>
            </p:txBody>
          </p:sp>
          <p:sp>
            <p:nvSpPr>
              <p:cNvPr id="40" name="Надпись 2"/>
              <p:cNvSpPr txBox="1">
                <a:spLocks noChangeArrowheads="1"/>
              </p:cNvSpPr>
              <p:nvPr/>
            </p:nvSpPr>
            <p:spPr bwMode="auto">
              <a:xfrm>
                <a:off x="2195762" y="26491"/>
                <a:ext cx="295275" cy="2952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noAutofit/>
              </a:bodyPr>
              <a:lstStyle/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ru-RU" sz="3200" b="1">
                    <a:effectLst/>
                    <a:latin typeface="Times New Roman"/>
                    <a:ea typeface="Calibri"/>
                    <a:cs typeface="Times New Roman"/>
                  </a:rPr>
                  <a:t>С</a:t>
                </a:r>
                <a:endParaRPr lang="ru-RU" sz="3200" b="1">
                  <a:effectLst/>
                  <a:latin typeface="Calibri"/>
                  <a:ea typeface="Calibri"/>
                  <a:cs typeface="Times New Roman"/>
                </a:endParaRPr>
              </a:p>
            </p:txBody>
          </p:sp>
          <p:sp>
            <p:nvSpPr>
              <p:cNvPr id="41" name="Надпись 2"/>
              <p:cNvSpPr txBox="1">
                <a:spLocks noChangeArrowheads="1"/>
              </p:cNvSpPr>
              <p:nvPr/>
            </p:nvSpPr>
            <p:spPr bwMode="auto">
              <a:xfrm>
                <a:off x="3000375" y="1371600"/>
                <a:ext cx="295275" cy="2952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noAutofit/>
              </a:bodyPr>
              <a:lstStyle/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ru-RU" sz="3200" b="1">
                    <a:effectLst/>
                    <a:latin typeface="Times New Roman"/>
                    <a:ea typeface="Calibri"/>
                    <a:cs typeface="Times New Roman"/>
                  </a:rPr>
                  <a:t>В</a:t>
                </a:r>
                <a:endParaRPr lang="ru-RU" sz="3200" b="1">
                  <a:effectLst/>
                  <a:latin typeface="Calibri"/>
                  <a:ea typeface="Calibri"/>
                  <a:cs typeface="Times New Roman"/>
                </a:endParaRPr>
              </a:p>
            </p:txBody>
          </p:sp>
          <p:sp>
            <p:nvSpPr>
              <p:cNvPr id="42" name="Надпись 2"/>
              <p:cNvSpPr txBox="1">
                <a:spLocks noChangeArrowheads="1"/>
              </p:cNvSpPr>
              <p:nvPr/>
            </p:nvSpPr>
            <p:spPr bwMode="auto">
              <a:xfrm>
                <a:off x="1476375" y="1628775"/>
                <a:ext cx="295275" cy="2952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noAutofit/>
              </a:bodyPr>
              <a:lstStyle/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ru-RU" sz="3200" b="1">
                    <a:effectLst/>
                    <a:latin typeface="Times New Roman"/>
                    <a:ea typeface="Calibri"/>
                    <a:cs typeface="Times New Roman"/>
                  </a:rPr>
                  <a:t>О</a:t>
                </a:r>
                <a:endParaRPr lang="ru-RU" sz="3200" b="1">
                  <a:effectLst/>
                  <a:latin typeface="Calibri"/>
                  <a:ea typeface="Calibri"/>
                  <a:cs typeface="Times New Roman"/>
                </a:endParaRPr>
              </a:p>
            </p:txBody>
          </p:sp>
          <p:sp>
            <p:nvSpPr>
              <p:cNvPr id="43" name="Надпись 2"/>
              <p:cNvSpPr txBox="1">
                <a:spLocks noChangeArrowheads="1"/>
              </p:cNvSpPr>
              <p:nvPr/>
            </p:nvSpPr>
            <p:spPr bwMode="auto">
              <a:xfrm>
                <a:off x="1306687" y="895672"/>
                <a:ext cx="542925" cy="2952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ru-RU" sz="40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/>
                    <a:cs typeface="Times New Roman" panose="02020603050405020304" pitchFamily="18" charset="0"/>
                  </a:rPr>
                  <a:t>70</a:t>
                </a:r>
                <a:r>
                  <a:rPr lang="ru-RU" sz="4000" b="1" baseline="30000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/>
                    <a:cs typeface="Times New Roman" panose="02020603050405020304" pitchFamily="18" charset="0"/>
                  </a:rPr>
                  <a:t>0</a:t>
                </a:r>
                <a:endParaRPr lang="ru-RU" sz="4000" b="1" dirty="0">
                  <a:effectLst/>
                  <a:latin typeface="Times New Roman" panose="02020603050405020304" pitchFamily="18" charset="0"/>
                  <a:ea typeface="Calibri"/>
                  <a:cs typeface="Times New Roman" panose="02020603050405020304" pitchFamily="18" charset="0"/>
                </a:endParaRPr>
              </a:p>
            </p:txBody>
          </p:sp>
          <p:sp>
            <p:nvSpPr>
              <p:cNvPr id="44" name="Надпись 2"/>
              <p:cNvSpPr txBox="1">
                <a:spLocks noChangeArrowheads="1"/>
              </p:cNvSpPr>
              <p:nvPr/>
            </p:nvSpPr>
            <p:spPr bwMode="auto">
              <a:xfrm rot="1769379">
                <a:off x="941862" y="1262355"/>
                <a:ext cx="542925" cy="2952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ru-RU" sz="3200" b="1">
                    <a:effectLst/>
                    <a:latin typeface="Times New Roman" panose="02020603050405020304" pitchFamily="18" charset="0"/>
                    <a:ea typeface="Calibri"/>
                    <a:cs typeface="Times New Roman" panose="02020603050405020304" pitchFamily="18" charset="0"/>
                  </a:rPr>
                  <a:t>15</a:t>
                </a:r>
                <a:r>
                  <a:rPr lang="ru-RU" sz="3200" b="1" baseline="30000">
                    <a:effectLst/>
                    <a:latin typeface="Times New Roman" panose="02020603050405020304" pitchFamily="18" charset="0"/>
                    <a:ea typeface="Calibri"/>
                    <a:cs typeface="Times New Roman" panose="02020603050405020304" pitchFamily="18" charset="0"/>
                  </a:rPr>
                  <a:t>0</a:t>
                </a:r>
                <a:endParaRPr lang="ru-RU" sz="3200" b="1">
                  <a:effectLst/>
                  <a:latin typeface="Times New Roman" panose="02020603050405020304" pitchFamily="18" charset="0"/>
                  <a:ea typeface="Calibri"/>
                  <a:cs typeface="Times New Roman" panose="02020603050405020304" pitchFamily="18" charset="0"/>
                </a:endParaRPr>
              </a:p>
            </p:txBody>
          </p:sp>
          <p:sp>
            <p:nvSpPr>
              <p:cNvPr id="45" name="Надпись 2"/>
              <p:cNvSpPr txBox="1">
                <a:spLocks noChangeArrowheads="1"/>
              </p:cNvSpPr>
              <p:nvPr/>
            </p:nvSpPr>
            <p:spPr bwMode="auto">
              <a:xfrm>
                <a:off x="1104900" y="1104900"/>
                <a:ext cx="542925" cy="2952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ru-RU" sz="3200" b="1">
                    <a:effectLst/>
                    <a:latin typeface="Cambria Math"/>
                    <a:ea typeface="Calibri"/>
                    <a:cs typeface="Cambria Math"/>
                  </a:rPr>
                  <a:t>+</a:t>
                </a:r>
                <a:endParaRPr lang="ru-RU" sz="3200" b="1">
                  <a:effectLst/>
                  <a:latin typeface="Calibri"/>
                  <a:ea typeface="Calibri"/>
                  <a:cs typeface="Times New Roman"/>
                </a:endParaRPr>
              </a:p>
            </p:txBody>
          </p:sp>
        </p:grpSp>
        <p:sp>
          <p:nvSpPr>
            <p:cNvPr id="20" name="Дуга 19"/>
            <p:cNvSpPr/>
            <p:nvPr/>
          </p:nvSpPr>
          <p:spPr>
            <a:xfrm rot="17192131">
              <a:off x="933450" y="1000125"/>
              <a:ext cx="1485900" cy="1485900"/>
            </a:xfrm>
            <a:prstGeom prst="arc">
              <a:avLst>
                <a:gd name="adj1" fmla="val 17145070"/>
                <a:gd name="adj2" fmla="val 21557129"/>
              </a:avLst>
            </a:prstGeom>
            <a:ln w="38100">
              <a:solidFill>
                <a:srgbClr val="FF0000"/>
              </a:solidFill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  <p:sp>
          <p:nvSpPr>
            <p:cNvPr id="21" name="Дуга 20"/>
            <p:cNvSpPr/>
            <p:nvPr/>
          </p:nvSpPr>
          <p:spPr>
            <a:xfrm rot="12613044">
              <a:off x="952500" y="962025"/>
              <a:ext cx="1485900" cy="1485900"/>
            </a:xfrm>
            <a:prstGeom prst="arc">
              <a:avLst>
                <a:gd name="adj1" fmla="val 20893900"/>
                <a:gd name="adj2" fmla="val 21557129"/>
              </a:avLst>
            </a:prstGeom>
            <a:ln w="38100">
              <a:solidFill>
                <a:schemeClr val="tx1"/>
              </a:solidFill>
              <a:prstDash val="sysDash"/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2187945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628233"/>
            <a:ext cx="806489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№51</a:t>
            </a:r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4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рисунке 51_1 угол 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AOD </a:t>
            </a:r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прямой, ⦟АОВ=⦟ВОС=⦟СО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Найдите угол, образованный биссектрисами углов АОВ и СО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73609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74959" y="620688"/>
            <a:ext cx="59575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Алгоритм решения</a:t>
            </a:r>
            <a:endParaRPr lang="ru-RU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676937" y="1442393"/>
            <a:ext cx="535723" cy="92333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1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grpSp>
        <p:nvGrpSpPr>
          <p:cNvPr id="15" name="Группа 14"/>
          <p:cNvGrpSpPr/>
          <p:nvPr/>
        </p:nvGrpSpPr>
        <p:grpSpPr>
          <a:xfrm>
            <a:off x="1115616" y="830726"/>
            <a:ext cx="7114843" cy="4922664"/>
            <a:chOff x="48649" y="48259"/>
            <a:chExt cx="3248025" cy="2247266"/>
          </a:xfrm>
        </p:grpSpPr>
        <p:pic>
          <p:nvPicPr>
            <p:cNvPr id="16" name="Рисунок 15"/>
            <p:cNvPicPr>
              <a:picLocks noChangeAspect="1"/>
            </p:cNvPicPr>
            <p:nvPr/>
          </p:nvPicPr>
          <p:blipFill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1020" t="-1090" r="-1177" b="-334"/>
            <a:stretch/>
          </p:blipFill>
          <p:spPr bwMode="auto">
            <a:xfrm>
              <a:off x="48649" y="48259"/>
              <a:ext cx="3248025" cy="2158857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sp>
          <p:nvSpPr>
            <p:cNvPr id="17" name="Надпись 2"/>
            <p:cNvSpPr txBox="1">
              <a:spLocks noChangeArrowheads="1"/>
            </p:cNvSpPr>
            <p:nvPr/>
          </p:nvSpPr>
          <p:spPr bwMode="auto">
            <a:xfrm>
              <a:off x="1219200" y="2047875"/>
              <a:ext cx="762000" cy="2476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ru-RU" sz="2400" b="1" dirty="0">
                  <a:effectLst/>
                  <a:latin typeface="Times New Roman"/>
                  <a:ea typeface="Calibri"/>
                  <a:cs typeface="Times New Roman"/>
                </a:rPr>
                <a:t>рис.51_1</a:t>
              </a:r>
              <a:endParaRPr lang="ru-RU" sz="2400" b="1" dirty="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18" name="Надпись 2"/>
            <p:cNvSpPr txBox="1">
              <a:spLocks noChangeArrowheads="1"/>
            </p:cNvSpPr>
            <p:nvPr/>
          </p:nvSpPr>
          <p:spPr bwMode="auto">
            <a:xfrm>
              <a:off x="1285875" y="243580"/>
              <a:ext cx="381000" cy="3333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ru-RU" sz="3200" b="1" dirty="0">
                  <a:effectLst/>
                  <a:latin typeface="Times New Roman"/>
                  <a:ea typeface="Calibri"/>
                  <a:cs typeface="Times New Roman"/>
                </a:rPr>
                <a:t>А</a:t>
              </a:r>
              <a:endParaRPr lang="ru-RU" sz="3200" b="1" dirty="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19" name="Надпись 2"/>
            <p:cNvSpPr txBox="1">
              <a:spLocks noChangeArrowheads="1"/>
            </p:cNvSpPr>
            <p:nvPr/>
          </p:nvSpPr>
          <p:spPr bwMode="auto">
            <a:xfrm>
              <a:off x="1390650" y="1781175"/>
              <a:ext cx="381000" cy="3333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ru-RU" sz="3200" b="1">
                  <a:effectLst/>
                  <a:latin typeface="Times New Roman"/>
                  <a:ea typeface="Calibri"/>
                  <a:cs typeface="Times New Roman"/>
                </a:rPr>
                <a:t>О</a:t>
              </a:r>
              <a:endParaRPr lang="ru-RU" sz="3200" b="1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20" name="Надпись 2"/>
            <p:cNvSpPr txBox="1">
              <a:spLocks noChangeArrowheads="1"/>
            </p:cNvSpPr>
            <p:nvPr/>
          </p:nvSpPr>
          <p:spPr bwMode="auto">
            <a:xfrm>
              <a:off x="2771775" y="1781175"/>
              <a:ext cx="381000" cy="3333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en-US" sz="3200" b="1" dirty="0" smtClean="0">
                  <a:effectLst/>
                  <a:latin typeface="Times New Roman"/>
                  <a:ea typeface="Calibri"/>
                  <a:cs typeface="Times New Roman"/>
                </a:rPr>
                <a:t>D</a:t>
              </a:r>
              <a:endParaRPr lang="ru-RU" sz="3200" b="1" dirty="0">
                <a:effectLst/>
                <a:latin typeface="Calibri"/>
                <a:ea typeface="Calibri"/>
                <a:cs typeface="Times New Roman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2631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74959" y="620688"/>
            <a:ext cx="59575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Алгоритм решения</a:t>
            </a:r>
            <a:endParaRPr lang="ru-RU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676936" y="1442393"/>
            <a:ext cx="535724" cy="92333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2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grpSp>
        <p:nvGrpSpPr>
          <p:cNvPr id="10" name="Группа 9"/>
          <p:cNvGrpSpPr/>
          <p:nvPr/>
        </p:nvGrpSpPr>
        <p:grpSpPr>
          <a:xfrm>
            <a:off x="1018536" y="757627"/>
            <a:ext cx="6896711" cy="5119645"/>
            <a:chOff x="0" y="0"/>
            <a:chExt cx="3105150" cy="2305050"/>
          </a:xfrm>
        </p:grpSpPr>
        <p:pic>
          <p:nvPicPr>
            <p:cNvPr id="11" name="Рисунок 10"/>
            <p:cNvPicPr>
              <a:picLocks noChangeAspect="1"/>
            </p:cNvPicPr>
            <p:nvPr/>
          </p:nvPicPr>
          <p:blipFill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0" y="0"/>
              <a:ext cx="3105150" cy="2181225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sp>
          <p:nvSpPr>
            <p:cNvPr id="12" name="Надпись 2"/>
            <p:cNvSpPr txBox="1">
              <a:spLocks noChangeArrowheads="1"/>
            </p:cNvSpPr>
            <p:nvPr/>
          </p:nvSpPr>
          <p:spPr bwMode="auto">
            <a:xfrm>
              <a:off x="1209675" y="2047875"/>
              <a:ext cx="676275" cy="2571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ru-RU" sz="2400" b="1" dirty="0">
                  <a:effectLst/>
                  <a:latin typeface="Times New Roman"/>
                  <a:ea typeface="Calibri"/>
                  <a:cs typeface="Times New Roman"/>
                </a:rPr>
                <a:t>рис.51_2</a:t>
              </a:r>
              <a:endParaRPr lang="ru-RU" sz="2400" b="1" dirty="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13" name="Надпись 2"/>
            <p:cNvSpPr txBox="1">
              <a:spLocks noChangeArrowheads="1"/>
            </p:cNvSpPr>
            <p:nvPr/>
          </p:nvSpPr>
          <p:spPr bwMode="auto">
            <a:xfrm>
              <a:off x="1285574" y="230487"/>
              <a:ext cx="314325" cy="323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ru-RU" sz="3200" b="1" dirty="0">
                  <a:effectLst/>
                  <a:latin typeface="Times New Roman"/>
                  <a:ea typeface="Calibri"/>
                  <a:cs typeface="Times New Roman"/>
                </a:rPr>
                <a:t>А</a:t>
              </a:r>
              <a:endParaRPr lang="ru-RU" sz="3200" b="1" dirty="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21" name="Надпись 2"/>
            <p:cNvSpPr txBox="1">
              <a:spLocks noChangeArrowheads="1"/>
            </p:cNvSpPr>
            <p:nvPr/>
          </p:nvSpPr>
          <p:spPr bwMode="auto">
            <a:xfrm>
              <a:off x="1390650" y="1743075"/>
              <a:ext cx="314325" cy="323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ru-RU" sz="3200" b="1">
                  <a:effectLst/>
                  <a:latin typeface="Times New Roman"/>
                  <a:ea typeface="Calibri"/>
                  <a:cs typeface="Times New Roman"/>
                </a:rPr>
                <a:t>О</a:t>
              </a:r>
              <a:endParaRPr lang="ru-RU" sz="3200" b="1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22" name="Надпись 2"/>
            <p:cNvSpPr txBox="1">
              <a:spLocks noChangeArrowheads="1"/>
            </p:cNvSpPr>
            <p:nvPr/>
          </p:nvSpPr>
          <p:spPr bwMode="auto">
            <a:xfrm>
              <a:off x="2743200" y="1743075"/>
              <a:ext cx="314325" cy="323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en-US" sz="3200" b="1" dirty="0" smtClean="0">
                  <a:effectLst/>
                  <a:latin typeface="Times New Roman"/>
                  <a:ea typeface="Calibri"/>
                  <a:cs typeface="Times New Roman"/>
                </a:rPr>
                <a:t>D</a:t>
              </a:r>
              <a:endParaRPr lang="ru-RU" sz="3200" b="1" dirty="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23" name="Надпись 2"/>
            <p:cNvSpPr txBox="1">
              <a:spLocks noChangeArrowheads="1"/>
            </p:cNvSpPr>
            <p:nvPr/>
          </p:nvSpPr>
          <p:spPr bwMode="auto">
            <a:xfrm>
              <a:off x="2021367" y="327749"/>
              <a:ext cx="314325" cy="323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ru-RU" sz="3200" b="1" dirty="0" smtClean="0">
                  <a:effectLst/>
                  <a:latin typeface="Times New Roman"/>
                  <a:ea typeface="Calibri"/>
                  <a:cs typeface="Times New Roman"/>
                </a:rPr>
                <a:t>В</a:t>
              </a:r>
              <a:endParaRPr lang="ru-RU" sz="3200" b="1" dirty="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24" name="Надпись 2"/>
            <p:cNvSpPr txBox="1">
              <a:spLocks noChangeArrowheads="1"/>
            </p:cNvSpPr>
            <p:nvPr/>
          </p:nvSpPr>
          <p:spPr bwMode="auto">
            <a:xfrm>
              <a:off x="2572517" y="771525"/>
              <a:ext cx="314325" cy="323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ru-RU" sz="3200" b="1" dirty="0" smtClean="0">
                  <a:effectLst/>
                  <a:latin typeface="Times New Roman"/>
                  <a:ea typeface="Calibri"/>
                  <a:cs typeface="Times New Roman"/>
                </a:rPr>
                <a:t>С</a:t>
              </a:r>
              <a:endParaRPr lang="ru-RU" sz="3200" b="1" dirty="0">
                <a:effectLst/>
                <a:latin typeface="Calibri"/>
                <a:ea typeface="Calibri"/>
                <a:cs typeface="Times New Roman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77900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74959" y="620688"/>
            <a:ext cx="59575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Алгоритм решения</a:t>
            </a:r>
            <a:endParaRPr lang="ru-RU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676936" y="1442393"/>
            <a:ext cx="535724" cy="92333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3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grpSp>
        <p:nvGrpSpPr>
          <p:cNvPr id="15" name="Группа 14"/>
          <p:cNvGrpSpPr/>
          <p:nvPr/>
        </p:nvGrpSpPr>
        <p:grpSpPr>
          <a:xfrm>
            <a:off x="999717" y="795184"/>
            <a:ext cx="7240056" cy="5079057"/>
            <a:chOff x="0" y="0"/>
            <a:chExt cx="3394407" cy="2381250"/>
          </a:xfrm>
        </p:grpSpPr>
        <p:pic>
          <p:nvPicPr>
            <p:cNvPr id="16" name="Рисунок 15"/>
            <p:cNvPicPr>
              <a:picLocks noChangeAspect="1"/>
            </p:cNvPicPr>
            <p:nvPr/>
          </p:nvPicPr>
          <p:blipFill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0" y="0"/>
              <a:ext cx="3228975" cy="2238375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sp>
          <p:nvSpPr>
            <p:cNvPr id="17" name="Надпись 2"/>
            <p:cNvSpPr txBox="1">
              <a:spLocks noChangeArrowheads="1"/>
            </p:cNvSpPr>
            <p:nvPr/>
          </p:nvSpPr>
          <p:spPr bwMode="auto">
            <a:xfrm>
              <a:off x="1171575" y="2105025"/>
              <a:ext cx="895350" cy="276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ru-RU" sz="2400" b="1" dirty="0">
                  <a:effectLst/>
                  <a:latin typeface="Times New Roman"/>
                  <a:ea typeface="Calibri"/>
                  <a:cs typeface="Times New Roman"/>
                </a:rPr>
                <a:t>рис.51_3</a:t>
              </a:r>
              <a:endParaRPr lang="ru-RU" sz="2400" b="1" dirty="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18" name="Надпись 2"/>
            <p:cNvSpPr txBox="1">
              <a:spLocks noChangeArrowheads="1"/>
            </p:cNvSpPr>
            <p:nvPr/>
          </p:nvSpPr>
          <p:spPr bwMode="auto">
            <a:xfrm>
              <a:off x="1333500" y="255790"/>
              <a:ext cx="314325" cy="276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ru-RU" sz="3200" b="1" dirty="0">
                  <a:effectLst/>
                  <a:latin typeface="Times New Roman"/>
                  <a:ea typeface="Calibri"/>
                  <a:cs typeface="Times New Roman"/>
                </a:rPr>
                <a:t>А</a:t>
              </a:r>
              <a:endParaRPr lang="ru-RU" sz="3200" b="1" dirty="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19" name="Надпись 2"/>
            <p:cNvSpPr txBox="1">
              <a:spLocks noChangeArrowheads="1"/>
            </p:cNvSpPr>
            <p:nvPr/>
          </p:nvSpPr>
          <p:spPr bwMode="auto">
            <a:xfrm>
              <a:off x="1476375" y="1828800"/>
              <a:ext cx="314325" cy="276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ru-RU" sz="3200" b="1">
                  <a:effectLst/>
                  <a:latin typeface="Times New Roman"/>
                  <a:ea typeface="Calibri"/>
                  <a:cs typeface="Times New Roman"/>
                </a:rPr>
                <a:t>О</a:t>
              </a:r>
              <a:endParaRPr lang="ru-RU" sz="3200" b="1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20" name="Надпись 2"/>
            <p:cNvSpPr txBox="1">
              <a:spLocks noChangeArrowheads="1"/>
            </p:cNvSpPr>
            <p:nvPr/>
          </p:nvSpPr>
          <p:spPr bwMode="auto">
            <a:xfrm>
              <a:off x="2879695" y="1828800"/>
              <a:ext cx="314325" cy="276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en-US" sz="3200" b="1" dirty="0" smtClean="0">
                  <a:effectLst/>
                  <a:latin typeface="Times New Roman"/>
                  <a:ea typeface="Calibri"/>
                  <a:cs typeface="Times New Roman"/>
                </a:rPr>
                <a:t>D</a:t>
              </a:r>
              <a:endParaRPr lang="ru-RU" sz="3200" b="1" dirty="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25" name="Надпись 2"/>
            <p:cNvSpPr txBox="1">
              <a:spLocks noChangeArrowheads="1"/>
            </p:cNvSpPr>
            <p:nvPr/>
          </p:nvSpPr>
          <p:spPr bwMode="auto">
            <a:xfrm>
              <a:off x="1742339" y="283405"/>
              <a:ext cx="314325" cy="276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ru-RU" sz="3200" b="1" dirty="0" smtClean="0">
                  <a:effectLst/>
                  <a:latin typeface="Times New Roman"/>
                  <a:ea typeface="Calibri"/>
                  <a:cs typeface="Times New Roman"/>
                </a:rPr>
                <a:t>В</a:t>
              </a:r>
              <a:endParaRPr lang="ru-RU" sz="3200" b="1" dirty="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26" name="Надпись 2"/>
            <p:cNvSpPr txBox="1">
              <a:spLocks noChangeArrowheads="1"/>
            </p:cNvSpPr>
            <p:nvPr/>
          </p:nvSpPr>
          <p:spPr bwMode="auto">
            <a:xfrm>
              <a:off x="2856420" y="1133475"/>
              <a:ext cx="314325" cy="276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ru-RU" sz="3200" b="1" dirty="0" smtClean="0">
                  <a:effectLst/>
                  <a:latin typeface="Times New Roman"/>
                  <a:ea typeface="Calibri"/>
                  <a:cs typeface="Times New Roman"/>
                </a:rPr>
                <a:t>С</a:t>
              </a:r>
              <a:endParaRPr lang="ru-RU" sz="3200" b="1" dirty="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27" name="Надпись 2"/>
            <p:cNvSpPr txBox="1">
              <a:spLocks noChangeArrowheads="1"/>
            </p:cNvSpPr>
            <p:nvPr/>
          </p:nvSpPr>
          <p:spPr bwMode="auto">
            <a:xfrm>
              <a:off x="2318433" y="542692"/>
              <a:ext cx="1075974" cy="276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ru-RU" sz="3200" b="1" dirty="0">
                  <a:solidFill>
                    <a:srgbClr val="FF0000"/>
                  </a:solidFill>
                  <a:effectLst/>
                  <a:latin typeface="Cambria Math"/>
                  <a:ea typeface="Calibri"/>
                  <a:cs typeface="Times New Roman"/>
                </a:rPr>
                <a:t>⦟</a:t>
              </a:r>
              <a:r>
                <a:rPr lang="ru-RU" sz="3200" b="1" dirty="0" smtClean="0">
                  <a:solidFill>
                    <a:srgbClr val="FF0000"/>
                  </a:solidFill>
                  <a:effectLst/>
                  <a:latin typeface="Times New Roman"/>
                  <a:ea typeface="Calibri"/>
                  <a:cs typeface="Times New Roman"/>
                </a:rPr>
                <a:t>ВОС= </a:t>
              </a:r>
              <a:r>
                <a:rPr lang="ru-RU" sz="3200" b="1" dirty="0">
                  <a:solidFill>
                    <a:srgbClr val="FF0000"/>
                  </a:solidFill>
                  <a:effectLst/>
                  <a:latin typeface="Times New Roman"/>
                  <a:ea typeface="Calibri"/>
                  <a:cs typeface="Times New Roman"/>
                </a:rPr>
                <a:t>60</a:t>
              </a:r>
              <a:r>
                <a:rPr lang="ru-RU" sz="3200" b="1" baseline="30000" dirty="0">
                  <a:solidFill>
                    <a:srgbClr val="FF0000"/>
                  </a:solidFill>
                  <a:effectLst/>
                  <a:latin typeface="Times New Roman"/>
                  <a:ea typeface="Calibri"/>
                  <a:cs typeface="Times New Roman"/>
                </a:rPr>
                <a:t>0</a:t>
              </a:r>
              <a:endParaRPr lang="ru-RU" sz="3200" b="1" dirty="0">
                <a:solidFill>
                  <a:srgbClr val="FF0000"/>
                </a:solidFill>
                <a:effectLst/>
                <a:latin typeface="Calibri"/>
                <a:ea typeface="Calibri"/>
                <a:cs typeface="Times New Roman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4761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628233"/>
            <a:ext cx="806489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№52</a:t>
            </a:r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4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рисунке 39 луч 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OV </a:t>
            </a:r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является биссектрисой угла 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ZOY</a:t>
            </a:r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 луч 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OU </a:t>
            </a:r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биссектрисой угла 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XOY</a:t>
            </a:r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Найдите угол 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XOZ</a:t>
            </a:r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если ⦟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UOV=80</a:t>
            </a:r>
            <a:r>
              <a:rPr lang="en-US" sz="44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39120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/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387496" y="83841"/>
            <a:ext cx="1685925" cy="1905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636857" y="-97651"/>
            <a:ext cx="403379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Алгоритм решения</a:t>
            </a:r>
            <a:endParaRPr lang="ru-RU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676937" y="1442393"/>
            <a:ext cx="535723" cy="92333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1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6" name="Полилиния 65"/>
          <p:cNvSpPr/>
          <p:nvPr/>
        </p:nvSpPr>
        <p:spPr>
          <a:xfrm>
            <a:off x="4536876" y="866785"/>
            <a:ext cx="1960310" cy="3786352"/>
          </a:xfrm>
          <a:custGeom>
            <a:avLst/>
            <a:gdLst>
              <a:gd name="connsiteX0" fmla="*/ 315038 w 834757"/>
              <a:gd name="connsiteY0" fmla="*/ 66675 h 1611742"/>
              <a:gd name="connsiteX1" fmla="*/ 300750 w 834757"/>
              <a:gd name="connsiteY1" fmla="*/ 128587 h 1611742"/>
              <a:gd name="connsiteX2" fmla="*/ 291225 w 834757"/>
              <a:gd name="connsiteY2" fmla="*/ 157162 h 1611742"/>
              <a:gd name="connsiteX3" fmla="*/ 281700 w 834757"/>
              <a:gd name="connsiteY3" fmla="*/ 185737 h 1611742"/>
              <a:gd name="connsiteX4" fmla="*/ 272175 w 834757"/>
              <a:gd name="connsiteY4" fmla="*/ 200025 h 1611742"/>
              <a:gd name="connsiteX5" fmla="*/ 267413 w 834757"/>
              <a:gd name="connsiteY5" fmla="*/ 219075 h 1611742"/>
              <a:gd name="connsiteX6" fmla="*/ 262650 w 834757"/>
              <a:gd name="connsiteY6" fmla="*/ 233362 h 1611742"/>
              <a:gd name="connsiteX7" fmla="*/ 257888 w 834757"/>
              <a:gd name="connsiteY7" fmla="*/ 280987 h 1611742"/>
              <a:gd name="connsiteX8" fmla="*/ 253125 w 834757"/>
              <a:gd name="connsiteY8" fmla="*/ 295275 h 1611742"/>
              <a:gd name="connsiteX9" fmla="*/ 248363 w 834757"/>
              <a:gd name="connsiteY9" fmla="*/ 314325 h 1611742"/>
              <a:gd name="connsiteX10" fmla="*/ 243600 w 834757"/>
              <a:gd name="connsiteY10" fmla="*/ 342900 h 1611742"/>
              <a:gd name="connsiteX11" fmla="*/ 234075 w 834757"/>
              <a:gd name="connsiteY11" fmla="*/ 371475 h 1611742"/>
              <a:gd name="connsiteX12" fmla="*/ 229313 w 834757"/>
              <a:gd name="connsiteY12" fmla="*/ 423862 h 1611742"/>
              <a:gd name="connsiteX13" fmla="*/ 219788 w 834757"/>
              <a:gd name="connsiteY13" fmla="*/ 461962 h 1611742"/>
              <a:gd name="connsiteX14" fmla="*/ 215025 w 834757"/>
              <a:gd name="connsiteY14" fmla="*/ 481012 h 1611742"/>
              <a:gd name="connsiteX15" fmla="*/ 205500 w 834757"/>
              <a:gd name="connsiteY15" fmla="*/ 509587 h 1611742"/>
              <a:gd name="connsiteX16" fmla="*/ 200738 w 834757"/>
              <a:gd name="connsiteY16" fmla="*/ 566737 h 1611742"/>
              <a:gd name="connsiteX17" fmla="*/ 186450 w 834757"/>
              <a:gd name="connsiteY17" fmla="*/ 628650 h 1611742"/>
              <a:gd name="connsiteX18" fmla="*/ 176925 w 834757"/>
              <a:gd name="connsiteY18" fmla="*/ 704850 h 1611742"/>
              <a:gd name="connsiteX19" fmla="*/ 167400 w 834757"/>
              <a:gd name="connsiteY19" fmla="*/ 752475 h 1611742"/>
              <a:gd name="connsiteX20" fmla="*/ 157875 w 834757"/>
              <a:gd name="connsiteY20" fmla="*/ 819150 h 1611742"/>
              <a:gd name="connsiteX21" fmla="*/ 148350 w 834757"/>
              <a:gd name="connsiteY21" fmla="*/ 833437 h 1611742"/>
              <a:gd name="connsiteX22" fmla="*/ 143588 w 834757"/>
              <a:gd name="connsiteY22" fmla="*/ 871537 h 1611742"/>
              <a:gd name="connsiteX23" fmla="*/ 134063 w 834757"/>
              <a:gd name="connsiteY23" fmla="*/ 885825 h 1611742"/>
              <a:gd name="connsiteX24" fmla="*/ 129300 w 834757"/>
              <a:gd name="connsiteY24" fmla="*/ 923925 h 1611742"/>
              <a:gd name="connsiteX25" fmla="*/ 119775 w 834757"/>
              <a:gd name="connsiteY25" fmla="*/ 952500 h 1611742"/>
              <a:gd name="connsiteX26" fmla="*/ 115013 w 834757"/>
              <a:gd name="connsiteY26" fmla="*/ 966787 h 1611742"/>
              <a:gd name="connsiteX27" fmla="*/ 110250 w 834757"/>
              <a:gd name="connsiteY27" fmla="*/ 1038225 h 1611742"/>
              <a:gd name="connsiteX28" fmla="*/ 91200 w 834757"/>
              <a:gd name="connsiteY28" fmla="*/ 1066800 h 1611742"/>
              <a:gd name="connsiteX29" fmla="*/ 86438 w 834757"/>
              <a:gd name="connsiteY29" fmla="*/ 1109662 h 1611742"/>
              <a:gd name="connsiteX30" fmla="*/ 81675 w 834757"/>
              <a:gd name="connsiteY30" fmla="*/ 1185862 h 1611742"/>
              <a:gd name="connsiteX31" fmla="*/ 67388 w 834757"/>
              <a:gd name="connsiteY31" fmla="*/ 1214437 h 1611742"/>
              <a:gd name="connsiteX32" fmla="*/ 57863 w 834757"/>
              <a:gd name="connsiteY32" fmla="*/ 1247775 h 1611742"/>
              <a:gd name="connsiteX33" fmla="*/ 48338 w 834757"/>
              <a:gd name="connsiteY33" fmla="*/ 1300162 h 1611742"/>
              <a:gd name="connsiteX34" fmla="*/ 38813 w 834757"/>
              <a:gd name="connsiteY34" fmla="*/ 1328737 h 1611742"/>
              <a:gd name="connsiteX35" fmla="*/ 29288 w 834757"/>
              <a:gd name="connsiteY35" fmla="*/ 1343025 h 1611742"/>
              <a:gd name="connsiteX36" fmla="*/ 19763 w 834757"/>
              <a:gd name="connsiteY36" fmla="*/ 1433512 h 1611742"/>
              <a:gd name="connsiteX37" fmla="*/ 10238 w 834757"/>
              <a:gd name="connsiteY37" fmla="*/ 1490662 h 1611742"/>
              <a:gd name="connsiteX38" fmla="*/ 713 w 834757"/>
              <a:gd name="connsiteY38" fmla="*/ 1543050 h 1611742"/>
              <a:gd name="connsiteX39" fmla="*/ 38813 w 834757"/>
              <a:gd name="connsiteY39" fmla="*/ 1604962 h 1611742"/>
              <a:gd name="connsiteX40" fmla="*/ 53100 w 834757"/>
              <a:gd name="connsiteY40" fmla="*/ 1590675 h 1611742"/>
              <a:gd name="connsiteX41" fmla="*/ 62625 w 834757"/>
              <a:gd name="connsiteY41" fmla="*/ 1562100 h 1611742"/>
              <a:gd name="connsiteX42" fmla="*/ 72150 w 834757"/>
              <a:gd name="connsiteY42" fmla="*/ 1547812 h 1611742"/>
              <a:gd name="connsiteX43" fmla="*/ 91200 w 834757"/>
              <a:gd name="connsiteY43" fmla="*/ 1504950 h 1611742"/>
              <a:gd name="connsiteX44" fmla="*/ 105488 w 834757"/>
              <a:gd name="connsiteY44" fmla="*/ 1495425 h 1611742"/>
              <a:gd name="connsiteX45" fmla="*/ 115013 w 834757"/>
              <a:gd name="connsiteY45" fmla="*/ 1466850 h 1611742"/>
              <a:gd name="connsiteX46" fmla="*/ 119775 w 834757"/>
              <a:gd name="connsiteY46" fmla="*/ 1452562 h 1611742"/>
              <a:gd name="connsiteX47" fmla="*/ 129300 w 834757"/>
              <a:gd name="connsiteY47" fmla="*/ 1438275 h 1611742"/>
              <a:gd name="connsiteX48" fmla="*/ 143588 w 834757"/>
              <a:gd name="connsiteY48" fmla="*/ 1409700 h 1611742"/>
              <a:gd name="connsiteX49" fmla="*/ 167400 w 834757"/>
              <a:gd name="connsiteY49" fmla="*/ 1371600 h 1611742"/>
              <a:gd name="connsiteX50" fmla="*/ 181688 w 834757"/>
              <a:gd name="connsiteY50" fmla="*/ 1366837 h 1611742"/>
              <a:gd name="connsiteX51" fmla="*/ 186450 w 834757"/>
              <a:gd name="connsiteY51" fmla="*/ 1352550 h 1611742"/>
              <a:gd name="connsiteX52" fmla="*/ 195975 w 834757"/>
              <a:gd name="connsiteY52" fmla="*/ 1338262 h 1611742"/>
              <a:gd name="connsiteX53" fmla="*/ 210263 w 834757"/>
              <a:gd name="connsiteY53" fmla="*/ 1300162 h 1611742"/>
              <a:gd name="connsiteX54" fmla="*/ 224550 w 834757"/>
              <a:gd name="connsiteY54" fmla="*/ 1271587 h 1611742"/>
              <a:gd name="connsiteX55" fmla="*/ 229313 w 834757"/>
              <a:gd name="connsiteY55" fmla="*/ 1257300 h 1611742"/>
              <a:gd name="connsiteX56" fmla="*/ 262650 w 834757"/>
              <a:gd name="connsiteY56" fmla="*/ 1214437 h 1611742"/>
              <a:gd name="connsiteX57" fmla="*/ 281700 w 834757"/>
              <a:gd name="connsiteY57" fmla="*/ 1185862 h 1611742"/>
              <a:gd name="connsiteX58" fmla="*/ 291225 w 834757"/>
              <a:gd name="connsiteY58" fmla="*/ 1157287 h 1611742"/>
              <a:gd name="connsiteX59" fmla="*/ 295988 w 834757"/>
              <a:gd name="connsiteY59" fmla="*/ 1143000 h 1611742"/>
              <a:gd name="connsiteX60" fmla="*/ 319800 w 834757"/>
              <a:gd name="connsiteY60" fmla="*/ 1114425 h 1611742"/>
              <a:gd name="connsiteX61" fmla="*/ 329325 w 834757"/>
              <a:gd name="connsiteY61" fmla="*/ 1100137 h 1611742"/>
              <a:gd name="connsiteX62" fmla="*/ 334088 w 834757"/>
              <a:gd name="connsiteY62" fmla="*/ 1085850 h 1611742"/>
              <a:gd name="connsiteX63" fmla="*/ 348375 w 834757"/>
              <a:gd name="connsiteY63" fmla="*/ 1076325 h 1611742"/>
              <a:gd name="connsiteX64" fmla="*/ 362663 w 834757"/>
              <a:gd name="connsiteY64" fmla="*/ 1047750 h 1611742"/>
              <a:gd name="connsiteX65" fmla="*/ 367425 w 834757"/>
              <a:gd name="connsiteY65" fmla="*/ 1033462 h 1611742"/>
              <a:gd name="connsiteX66" fmla="*/ 386475 w 834757"/>
              <a:gd name="connsiteY66" fmla="*/ 1004887 h 1611742"/>
              <a:gd name="connsiteX67" fmla="*/ 396000 w 834757"/>
              <a:gd name="connsiteY67" fmla="*/ 966787 h 1611742"/>
              <a:gd name="connsiteX68" fmla="*/ 410288 w 834757"/>
              <a:gd name="connsiteY68" fmla="*/ 957262 h 1611742"/>
              <a:gd name="connsiteX69" fmla="*/ 429338 w 834757"/>
              <a:gd name="connsiteY69" fmla="*/ 928687 h 1611742"/>
              <a:gd name="connsiteX70" fmla="*/ 438863 w 834757"/>
              <a:gd name="connsiteY70" fmla="*/ 900112 h 1611742"/>
              <a:gd name="connsiteX71" fmla="*/ 453150 w 834757"/>
              <a:gd name="connsiteY71" fmla="*/ 842962 h 1611742"/>
              <a:gd name="connsiteX72" fmla="*/ 462675 w 834757"/>
              <a:gd name="connsiteY72" fmla="*/ 828675 h 1611742"/>
              <a:gd name="connsiteX73" fmla="*/ 472200 w 834757"/>
              <a:gd name="connsiteY73" fmla="*/ 809625 h 1611742"/>
              <a:gd name="connsiteX74" fmla="*/ 486488 w 834757"/>
              <a:gd name="connsiteY74" fmla="*/ 795337 h 1611742"/>
              <a:gd name="connsiteX75" fmla="*/ 496013 w 834757"/>
              <a:gd name="connsiteY75" fmla="*/ 781050 h 1611742"/>
              <a:gd name="connsiteX76" fmla="*/ 519825 w 834757"/>
              <a:gd name="connsiteY76" fmla="*/ 752475 h 1611742"/>
              <a:gd name="connsiteX77" fmla="*/ 529350 w 834757"/>
              <a:gd name="connsiteY77" fmla="*/ 695325 h 1611742"/>
              <a:gd name="connsiteX78" fmla="*/ 538875 w 834757"/>
              <a:gd name="connsiteY78" fmla="*/ 681037 h 1611742"/>
              <a:gd name="connsiteX79" fmla="*/ 567450 w 834757"/>
              <a:gd name="connsiteY79" fmla="*/ 671512 h 1611742"/>
              <a:gd name="connsiteX80" fmla="*/ 581738 w 834757"/>
              <a:gd name="connsiteY80" fmla="*/ 661987 h 1611742"/>
              <a:gd name="connsiteX81" fmla="*/ 591263 w 834757"/>
              <a:gd name="connsiteY81" fmla="*/ 619125 h 1611742"/>
              <a:gd name="connsiteX82" fmla="*/ 605550 w 834757"/>
              <a:gd name="connsiteY82" fmla="*/ 609600 h 1611742"/>
              <a:gd name="connsiteX83" fmla="*/ 624600 w 834757"/>
              <a:gd name="connsiteY83" fmla="*/ 590550 h 1611742"/>
              <a:gd name="connsiteX84" fmla="*/ 634125 w 834757"/>
              <a:gd name="connsiteY84" fmla="*/ 576262 h 1611742"/>
              <a:gd name="connsiteX85" fmla="*/ 648413 w 834757"/>
              <a:gd name="connsiteY85" fmla="*/ 561975 h 1611742"/>
              <a:gd name="connsiteX86" fmla="*/ 657938 w 834757"/>
              <a:gd name="connsiteY86" fmla="*/ 533400 h 1611742"/>
              <a:gd name="connsiteX87" fmla="*/ 662700 w 834757"/>
              <a:gd name="connsiteY87" fmla="*/ 519112 h 1611742"/>
              <a:gd name="connsiteX88" fmla="*/ 667463 w 834757"/>
              <a:gd name="connsiteY88" fmla="*/ 500062 h 1611742"/>
              <a:gd name="connsiteX89" fmla="*/ 686513 w 834757"/>
              <a:gd name="connsiteY89" fmla="*/ 471487 h 1611742"/>
              <a:gd name="connsiteX90" fmla="*/ 700800 w 834757"/>
              <a:gd name="connsiteY90" fmla="*/ 442912 h 1611742"/>
              <a:gd name="connsiteX91" fmla="*/ 715088 w 834757"/>
              <a:gd name="connsiteY91" fmla="*/ 433387 h 1611742"/>
              <a:gd name="connsiteX92" fmla="*/ 734138 w 834757"/>
              <a:gd name="connsiteY92" fmla="*/ 390525 h 1611742"/>
              <a:gd name="connsiteX93" fmla="*/ 743663 w 834757"/>
              <a:gd name="connsiteY93" fmla="*/ 371475 h 1611742"/>
              <a:gd name="connsiteX94" fmla="*/ 748425 w 834757"/>
              <a:gd name="connsiteY94" fmla="*/ 357187 h 1611742"/>
              <a:gd name="connsiteX95" fmla="*/ 757950 w 834757"/>
              <a:gd name="connsiteY95" fmla="*/ 342900 h 1611742"/>
              <a:gd name="connsiteX96" fmla="*/ 786525 w 834757"/>
              <a:gd name="connsiteY96" fmla="*/ 323850 h 1611742"/>
              <a:gd name="connsiteX97" fmla="*/ 796050 w 834757"/>
              <a:gd name="connsiteY97" fmla="*/ 295275 h 1611742"/>
              <a:gd name="connsiteX98" fmla="*/ 800813 w 834757"/>
              <a:gd name="connsiteY98" fmla="*/ 276225 h 1611742"/>
              <a:gd name="connsiteX99" fmla="*/ 829388 w 834757"/>
              <a:gd name="connsiteY99" fmla="*/ 266700 h 1611742"/>
              <a:gd name="connsiteX100" fmla="*/ 829388 w 834757"/>
              <a:gd name="connsiteY100" fmla="*/ 176212 h 1611742"/>
              <a:gd name="connsiteX101" fmla="*/ 800813 w 834757"/>
              <a:gd name="connsiteY101" fmla="*/ 147637 h 1611742"/>
              <a:gd name="connsiteX102" fmla="*/ 786525 w 834757"/>
              <a:gd name="connsiteY102" fmla="*/ 128587 h 1611742"/>
              <a:gd name="connsiteX103" fmla="*/ 724613 w 834757"/>
              <a:gd name="connsiteY103" fmla="*/ 109537 h 1611742"/>
              <a:gd name="connsiteX104" fmla="*/ 710325 w 834757"/>
              <a:gd name="connsiteY104" fmla="*/ 100012 h 1611742"/>
              <a:gd name="connsiteX105" fmla="*/ 696038 w 834757"/>
              <a:gd name="connsiteY105" fmla="*/ 95250 h 1611742"/>
              <a:gd name="connsiteX106" fmla="*/ 676988 w 834757"/>
              <a:gd name="connsiteY106" fmla="*/ 90487 h 1611742"/>
              <a:gd name="connsiteX107" fmla="*/ 653175 w 834757"/>
              <a:gd name="connsiteY107" fmla="*/ 85725 h 1611742"/>
              <a:gd name="connsiteX108" fmla="*/ 624600 w 834757"/>
              <a:gd name="connsiteY108" fmla="*/ 76200 h 1611742"/>
              <a:gd name="connsiteX109" fmla="*/ 581738 w 834757"/>
              <a:gd name="connsiteY109" fmla="*/ 61912 h 1611742"/>
              <a:gd name="connsiteX110" fmla="*/ 567450 w 834757"/>
              <a:gd name="connsiteY110" fmla="*/ 57150 h 1611742"/>
              <a:gd name="connsiteX111" fmla="*/ 534113 w 834757"/>
              <a:gd name="connsiteY111" fmla="*/ 19050 h 1611742"/>
              <a:gd name="connsiteX112" fmla="*/ 515063 w 834757"/>
              <a:gd name="connsiteY112" fmla="*/ 9525 h 1611742"/>
              <a:gd name="connsiteX113" fmla="*/ 481725 w 834757"/>
              <a:gd name="connsiteY113" fmla="*/ 0 h 1611742"/>
              <a:gd name="connsiteX114" fmla="*/ 381713 w 834757"/>
              <a:gd name="connsiteY114" fmla="*/ 4762 h 1611742"/>
              <a:gd name="connsiteX115" fmla="*/ 353138 w 834757"/>
              <a:gd name="connsiteY115" fmla="*/ 14287 h 1611742"/>
              <a:gd name="connsiteX116" fmla="*/ 343613 w 834757"/>
              <a:gd name="connsiteY116" fmla="*/ 28575 h 1611742"/>
              <a:gd name="connsiteX117" fmla="*/ 334088 w 834757"/>
              <a:gd name="connsiteY117" fmla="*/ 57150 h 1611742"/>
              <a:gd name="connsiteX118" fmla="*/ 329325 w 834757"/>
              <a:gd name="connsiteY118" fmla="*/ 71437 h 1611742"/>
              <a:gd name="connsiteX119" fmla="*/ 315038 w 834757"/>
              <a:gd name="connsiteY119" fmla="*/ 80962 h 1611742"/>
              <a:gd name="connsiteX120" fmla="*/ 315038 w 834757"/>
              <a:gd name="connsiteY120" fmla="*/ 66675 h 16117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</a:cxnLst>
            <a:rect l="l" t="t" r="r" b="b"/>
            <a:pathLst>
              <a:path w="834757" h="1611742">
                <a:moveTo>
                  <a:pt x="315038" y="66675"/>
                </a:moveTo>
                <a:cubicBezTo>
                  <a:pt x="311260" y="85561"/>
                  <a:pt x="306492" y="111360"/>
                  <a:pt x="300750" y="128587"/>
                </a:cubicBezTo>
                <a:lnTo>
                  <a:pt x="291225" y="157162"/>
                </a:lnTo>
                <a:lnTo>
                  <a:pt x="281700" y="185737"/>
                </a:lnTo>
                <a:cubicBezTo>
                  <a:pt x="279890" y="191167"/>
                  <a:pt x="275350" y="195262"/>
                  <a:pt x="272175" y="200025"/>
                </a:cubicBezTo>
                <a:cubicBezTo>
                  <a:pt x="270588" y="206375"/>
                  <a:pt x="269211" y="212781"/>
                  <a:pt x="267413" y="219075"/>
                </a:cubicBezTo>
                <a:cubicBezTo>
                  <a:pt x="266034" y="223902"/>
                  <a:pt x="263413" y="228400"/>
                  <a:pt x="262650" y="233362"/>
                </a:cubicBezTo>
                <a:cubicBezTo>
                  <a:pt x="260224" y="249131"/>
                  <a:pt x="260314" y="265218"/>
                  <a:pt x="257888" y="280987"/>
                </a:cubicBezTo>
                <a:cubicBezTo>
                  <a:pt x="257125" y="285949"/>
                  <a:pt x="254504" y="290448"/>
                  <a:pt x="253125" y="295275"/>
                </a:cubicBezTo>
                <a:cubicBezTo>
                  <a:pt x="251327" y="301569"/>
                  <a:pt x="249647" y="307907"/>
                  <a:pt x="248363" y="314325"/>
                </a:cubicBezTo>
                <a:cubicBezTo>
                  <a:pt x="246469" y="323794"/>
                  <a:pt x="245942" y="333532"/>
                  <a:pt x="243600" y="342900"/>
                </a:cubicBezTo>
                <a:cubicBezTo>
                  <a:pt x="241165" y="352640"/>
                  <a:pt x="234075" y="371475"/>
                  <a:pt x="234075" y="371475"/>
                </a:cubicBezTo>
                <a:cubicBezTo>
                  <a:pt x="232488" y="388937"/>
                  <a:pt x="231488" y="406463"/>
                  <a:pt x="229313" y="423862"/>
                </a:cubicBezTo>
                <a:cubicBezTo>
                  <a:pt x="226086" y="449674"/>
                  <a:pt x="225546" y="441808"/>
                  <a:pt x="219788" y="461962"/>
                </a:cubicBezTo>
                <a:cubicBezTo>
                  <a:pt x="217990" y="468256"/>
                  <a:pt x="216906" y="474743"/>
                  <a:pt x="215025" y="481012"/>
                </a:cubicBezTo>
                <a:cubicBezTo>
                  <a:pt x="212140" y="490629"/>
                  <a:pt x="205500" y="509587"/>
                  <a:pt x="205500" y="509587"/>
                </a:cubicBezTo>
                <a:cubicBezTo>
                  <a:pt x="203913" y="528637"/>
                  <a:pt x="203321" y="547796"/>
                  <a:pt x="200738" y="566737"/>
                </a:cubicBezTo>
                <a:cubicBezTo>
                  <a:pt x="195887" y="602309"/>
                  <a:pt x="194578" y="604268"/>
                  <a:pt x="186450" y="628650"/>
                </a:cubicBezTo>
                <a:cubicBezTo>
                  <a:pt x="183166" y="661495"/>
                  <a:pt x="182835" y="675299"/>
                  <a:pt x="176925" y="704850"/>
                </a:cubicBezTo>
                <a:cubicBezTo>
                  <a:pt x="170620" y="736374"/>
                  <a:pt x="172060" y="712861"/>
                  <a:pt x="167400" y="752475"/>
                </a:cubicBezTo>
                <a:cubicBezTo>
                  <a:pt x="165714" y="766802"/>
                  <a:pt x="167172" y="800556"/>
                  <a:pt x="157875" y="819150"/>
                </a:cubicBezTo>
                <a:cubicBezTo>
                  <a:pt x="155315" y="824269"/>
                  <a:pt x="151525" y="828675"/>
                  <a:pt x="148350" y="833437"/>
                </a:cubicBezTo>
                <a:cubicBezTo>
                  <a:pt x="146763" y="846137"/>
                  <a:pt x="146955" y="859189"/>
                  <a:pt x="143588" y="871537"/>
                </a:cubicBezTo>
                <a:cubicBezTo>
                  <a:pt x="142082" y="877059"/>
                  <a:pt x="135569" y="880303"/>
                  <a:pt x="134063" y="885825"/>
                </a:cubicBezTo>
                <a:cubicBezTo>
                  <a:pt x="130695" y="898173"/>
                  <a:pt x="131982" y="911410"/>
                  <a:pt x="129300" y="923925"/>
                </a:cubicBezTo>
                <a:cubicBezTo>
                  <a:pt x="127196" y="933742"/>
                  <a:pt x="122950" y="942975"/>
                  <a:pt x="119775" y="952500"/>
                </a:cubicBezTo>
                <a:lnTo>
                  <a:pt x="115013" y="966787"/>
                </a:lnTo>
                <a:cubicBezTo>
                  <a:pt x="113425" y="990600"/>
                  <a:pt x="115778" y="1015008"/>
                  <a:pt x="110250" y="1038225"/>
                </a:cubicBezTo>
                <a:cubicBezTo>
                  <a:pt x="107598" y="1049361"/>
                  <a:pt x="91200" y="1066800"/>
                  <a:pt x="91200" y="1066800"/>
                </a:cubicBezTo>
                <a:cubicBezTo>
                  <a:pt x="89613" y="1081087"/>
                  <a:pt x="87584" y="1095333"/>
                  <a:pt x="86438" y="1109662"/>
                </a:cubicBezTo>
                <a:cubicBezTo>
                  <a:pt x="84409" y="1135031"/>
                  <a:pt x="84339" y="1160552"/>
                  <a:pt x="81675" y="1185862"/>
                </a:cubicBezTo>
                <a:cubicBezTo>
                  <a:pt x="80079" y="1201028"/>
                  <a:pt x="74025" y="1201163"/>
                  <a:pt x="67388" y="1214437"/>
                </a:cubicBezTo>
                <a:cubicBezTo>
                  <a:pt x="64360" y="1220492"/>
                  <a:pt x="58881" y="1242684"/>
                  <a:pt x="57863" y="1247775"/>
                </a:cubicBezTo>
                <a:cubicBezTo>
                  <a:pt x="55144" y="1261372"/>
                  <a:pt x="52165" y="1286130"/>
                  <a:pt x="48338" y="1300162"/>
                </a:cubicBezTo>
                <a:cubicBezTo>
                  <a:pt x="45696" y="1309848"/>
                  <a:pt x="41988" y="1319212"/>
                  <a:pt x="38813" y="1328737"/>
                </a:cubicBezTo>
                <a:cubicBezTo>
                  <a:pt x="37003" y="1334167"/>
                  <a:pt x="32463" y="1338262"/>
                  <a:pt x="29288" y="1343025"/>
                </a:cubicBezTo>
                <a:cubicBezTo>
                  <a:pt x="17921" y="1388486"/>
                  <a:pt x="27931" y="1343662"/>
                  <a:pt x="19763" y="1433512"/>
                </a:cubicBezTo>
                <a:cubicBezTo>
                  <a:pt x="16652" y="1467737"/>
                  <a:pt x="15185" y="1460981"/>
                  <a:pt x="10238" y="1490662"/>
                </a:cubicBezTo>
                <a:cubicBezTo>
                  <a:pt x="1706" y="1541853"/>
                  <a:pt x="9855" y="1506478"/>
                  <a:pt x="713" y="1543050"/>
                </a:cubicBezTo>
                <a:cubicBezTo>
                  <a:pt x="4312" y="1593434"/>
                  <a:pt x="-15594" y="1626725"/>
                  <a:pt x="38813" y="1604962"/>
                </a:cubicBezTo>
                <a:cubicBezTo>
                  <a:pt x="45066" y="1602461"/>
                  <a:pt x="48338" y="1595437"/>
                  <a:pt x="53100" y="1590675"/>
                </a:cubicBezTo>
                <a:cubicBezTo>
                  <a:pt x="56275" y="1581150"/>
                  <a:pt x="57056" y="1570454"/>
                  <a:pt x="62625" y="1562100"/>
                </a:cubicBezTo>
                <a:cubicBezTo>
                  <a:pt x="65800" y="1557337"/>
                  <a:pt x="69825" y="1553043"/>
                  <a:pt x="72150" y="1547812"/>
                </a:cubicBezTo>
                <a:cubicBezTo>
                  <a:pt x="79695" y="1530836"/>
                  <a:pt x="78266" y="1517883"/>
                  <a:pt x="91200" y="1504950"/>
                </a:cubicBezTo>
                <a:cubicBezTo>
                  <a:pt x="95248" y="1500903"/>
                  <a:pt x="100725" y="1498600"/>
                  <a:pt x="105488" y="1495425"/>
                </a:cubicBezTo>
                <a:lnTo>
                  <a:pt x="115013" y="1466850"/>
                </a:lnTo>
                <a:cubicBezTo>
                  <a:pt x="116600" y="1462087"/>
                  <a:pt x="116990" y="1456739"/>
                  <a:pt x="119775" y="1452562"/>
                </a:cubicBezTo>
                <a:cubicBezTo>
                  <a:pt x="122950" y="1447800"/>
                  <a:pt x="126740" y="1443394"/>
                  <a:pt x="129300" y="1438275"/>
                </a:cubicBezTo>
                <a:cubicBezTo>
                  <a:pt x="149018" y="1398841"/>
                  <a:pt x="116292" y="1450643"/>
                  <a:pt x="143588" y="1409700"/>
                </a:cubicBezTo>
                <a:cubicBezTo>
                  <a:pt x="152275" y="1383639"/>
                  <a:pt x="146269" y="1382166"/>
                  <a:pt x="167400" y="1371600"/>
                </a:cubicBezTo>
                <a:cubicBezTo>
                  <a:pt x="171890" y="1369355"/>
                  <a:pt x="176925" y="1368425"/>
                  <a:pt x="181688" y="1366837"/>
                </a:cubicBezTo>
                <a:cubicBezTo>
                  <a:pt x="183275" y="1362075"/>
                  <a:pt x="184205" y="1357040"/>
                  <a:pt x="186450" y="1352550"/>
                </a:cubicBezTo>
                <a:cubicBezTo>
                  <a:pt x="189010" y="1347430"/>
                  <a:pt x="193965" y="1343621"/>
                  <a:pt x="195975" y="1338262"/>
                </a:cubicBezTo>
                <a:cubicBezTo>
                  <a:pt x="213631" y="1291181"/>
                  <a:pt x="187925" y="1333670"/>
                  <a:pt x="210263" y="1300162"/>
                </a:cubicBezTo>
                <a:cubicBezTo>
                  <a:pt x="222230" y="1264259"/>
                  <a:pt x="206089" y="1308508"/>
                  <a:pt x="224550" y="1271587"/>
                </a:cubicBezTo>
                <a:cubicBezTo>
                  <a:pt x="226795" y="1267097"/>
                  <a:pt x="226875" y="1261688"/>
                  <a:pt x="229313" y="1257300"/>
                </a:cubicBezTo>
                <a:cubicBezTo>
                  <a:pt x="243555" y="1231666"/>
                  <a:pt x="245296" y="1231793"/>
                  <a:pt x="262650" y="1214437"/>
                </a:cubicBezTo>
                <a:cubicBezTo>
                  <a:pt x="278409" y="1167165"/>
                  <a:pt x="251968" y="1239382"/>
                  <a:pt x="281700" y="1185862"/>
                </a:cubicBezTo>
                <a:cubicBezTo>
                  <a:pt x="286576" y="1177085"/>
                  <a:pt x="288050" y="1166812"/>
                  <a:pt x="291225" y="1157287"/>
                </a:cubicBezTo>
                <a:lnTo>
                  <a:pt x="295988" y="1143000"/>
                </a:lnTo>
                <a:cubicBezTo>
                  <a:pt x="299931" y="1131173"/>
                  <a:pt x="312429" y="1123270"/>
                  <a:pt x="319800" y="1114425"/>
                </a:cubicBezTo>
                <a:cubicBezTo>
                  <a:pt x="323464" y="1110028"/>
                  <a:pt x="326765" y="1105257"/>
                  <a:pt x="329325" y="1100137"/>
                </a:cubicBezTo>
                <a:cubicBezTo>
                  <a:pt x="331570" y="1095647"/>
                  <a:pt x="330952" y="1089770"/>
                  <a:pt x="334088" y="1085850"/>
                </a:cubicBezTo>
                <a:cubicBezTo>
                  <a:pt x="337664" y="1081381"/>
                  <a:pt x="343613" y="1079500"/>
                  <a:pt x="348375" y="1076325"/>
                </a:cubicBezTo>
                <a:cubicBezTo>
                  <a:pt x="360350" y="1040404"/>
                  <a:pt x="344195" y="1084687"/>
                  <a:pt x="362663" y="1047750"/>
                </a:cubicBezTo>
                <a:cubicBezTo>
                  <a:pt x="364908" y="1043260"/>
                  <a:pt x="364987" y="1037850"/>
                  <a:pt x="367425" y="1033462"/>
                </a:cubicBezTo>
                <a:cubicBezTo>
                  <a:pt x="372984" y="1023455"/>
                  <a:pt x="386475" y="1004887"/>
                  <a:pt x="386475" y="1004887"/>
                </a:cubicBezTo>
                <a:cubicBezTo>
                  <a:pt x="386711" y="1003705"/>
                  <a:pt x="392097" y="971666"/>
                  <a:pt x="396000" y="966787"/>
                </a:cubicBezTo>
                <a:cubicBezTo>
                  <a:pt x="399576" y="962317"/>
                  <a:pt x="405525" y="960437"/>
                  <a:pt x="410288" y="957262"/>
                </a:cubicBezTo>
                <a:lnTo>
                  <a:pt x="429338" y="928687"/>
                </a:lnTo>
                <a:cubicBezTo>
                  <a:pt x="434907" y="920333"/>
                  <a:pt x="438863" y="900112"/>
                  <a:pt x="438863" y="900112"/>
                </a:cubicBezTo>
                <a:cubicBezTo>
                  <a:pt x="445275" y="861633"/>
                  <a:pt x="440571" y="880698"/>
                  <a:pt x="453150" y="842962"/>
                </a:cubicBezTo>
                <a:cubicBezTo>
                  <a:pt x="454960" y="837532"/>
                  <a:pt x="459835" y="833645"/>
                  <a:pt x="462675" y="828675"/>
                </a:cubicBezTo>
                <a:cubicBezTo>
                  <a:pt x="466197" y="822511"/>
                  <a:pt x="468073" y="815402"/>
                  <a:pt x="472200" y="809625"/>
                </a:cubicBezTo>
                <a:cubicBezTo>
                  <a:pt x="476115" y="804144"/>
                  <a:pt x="482176" y="800511"/>
                  <a:pt x="486488" y="795337"/>
                </a:cubicBezTo>
                <a:cubicBezTo>
                  <a:pt x="490152" y="790940"/>
                  <a:pt x="492349" y="785447"/>
                  <a:pt x="496013" y="781050"/>
                </a:cubicBezTo>
                <a:cubicBezTo>
                  <a:pt x="526570" y="744381"/>
                  <a:pt x="496176" y="787947"/>
                  <a:pt x="519825" y="752475"/>
                </a:cubicBezTo>
                <a:cubicBezTo>
                  <a:pt x="523000" y="733425"/>
                  <a:pt x="518637" y="711394"/>
                  <a:pt x="529350" y="695325"/>
                </a:cubicBezTo>
                <a:cubicBezTo>
                  <a:pt x="532525" y="690562"/>
                  <a:pt x="534021" y="684071"/>
                  <a:pt x="538875" y="681037"/>
                </a:cubicBezTo>
                <a:cubicBezTo>
                  <a:pt x="547389" y="675716"/>
                  <a:pt x="559096" y="677081"/>
                  <a:pt x="567450" y="671512"/>
                </a:cubicBezTo>
                <a:lnTo>
                  <a:pt x="581738" y="661987"/>
                </a:lnTo>
                <a:cubicBezTo>
                  <a:pt x="581787" y="661690"/>
                  <a:pt x="586325" y="625297"/>
                  <a:pt x="591263" y="619125"/>
                </a:cubicBezTo>
                <a:cubicBezTo>
                  <a:pt x="594839" y="614656"/>
                  <a:pt x="600788" y="612775"/>
                  <a:pt x="605550" y="609600"/>
                </a:cubicBezTo>
                <a:cubicBezTo>
                  <a:pt x="615942" y="578425"/>
                  <a:pt x="601509" y="609023"/>
                  <a:pt x="624600" y="590550"/>
                </a:cubicBezTo>
                <a:cubicBezTo>
                  <a:pt x="629070" y="586974"/>
                  <a:pt x="630461" y="580659"/>
                  <a:pt x="634125" y="576262"/>
                </a:cubicBezTo>
                <a:cubicBezTo>
                  <a:pt x="638437" y="571088"/>
                  <a:pt x="643650" y="566737"/>
                  <a:pt x="648413" y="561975"/>
                </a:cubicBezTo>
                <a:lnTo>
                  <a:pt x="657938" y="533400"/>
                </a:lnTo>
                <a:cubicBezTo>
                  <a:pt x="659525" y="528637"/>
                  <a:pt x="661482" y="523982"/>
                  <a:pt x="662700" y="519112"/>
                </a:cubicBezTo>
                <a:cubicBezTo>
                  <a:pt x="664288" y="512762"/>
                  <a:pt x="664536" y="505916"/>
                  <a:pt x="667463" y="500062"/>
                </a:cubicBezTo>
                <a:cubicBezTo>
                  <a:pt x="672583" y="489823"/>
                  <a:pt x="686513" y="471487"/>
                  <a:pt x="686513" y="471487"/>
                </a:cubicBezTo>
                <a:cubicBezTo>
                  <a:pt x="690386" y="459867"/>
                  <a:pt x="691568" y="452144"/>
                  <a:pt x="700800" y="442912"/>
                </a:cubicBezTo>
                <a:cubicBezTo>
                  <a:pt x="704847" y="438865"/>
                  <a:pt x="710325" y="436562"/>
                  <a:pt x="715088" y="433387"/>
                </a:cubicBezTo>
                <a:cubicBezTo>
                  <a:pt x="743105" y="391363"/>
                  <a:pt x="700135" y="458530"/>
                  <a:pt x="734138" y="390525"/>
                </a:cubicBezTo>
                <a:cubicBezTo>
                  <a:pt x="737313" y="384175"/>
                  <a:pt x="740866" y="378001"/>
                  <a:pt x="743663" y="371475"/>
                </a:cubicBezTo>
                <a:cubicBezTo>
                  <a:pt x="745640" y="366861"/>
                  <a:pt x="746180" y="361677"/>
                  <a:pt x="748425" y="357187"/>
                </a:cubicBezTo>
                <a:cubicBezTo>
                  <a:pt x="750985" y="352068"/>
                  <a:pt x="753642" y="346669"/>
                  <a:pt x="757950" y="342900"/>
                </a:cubicBezTo>
                <a:cubicBezTo>
                  <a:pt x="766565" y="335362"/>
                  <a:pt x="786525" y="323850"/>
                  <a:pt x="786525" y="323850"/>
                </a:cubicBezTo>
                <a:cubicBezTo>
                  <a:pt x="789700" y="314325"/>
                  <a:pt x="793615" y="305015"/>
                  <a:pt x="796050" y="295275"/>
                </a:cubicBezTo>
                <a:cubicBezTo>
                  <a:pt x="797638" y="288925"/>
                  <a:pt x="795843" y="280485"/>
                  <a:pt x="800813" y="276225"/>
                </a:cubicBezTo>
                <a:cubicBezTo>
                  <a:pt x="808436" y="269691"/>
                  <a:pt x="829388" y="266700"/>
                  <a:pt x="829388" y="266700"/>
                </a:cubicBezTo>
                <a:cubicBezTo>
                  <a:pt x="833658" y="232537"/>
                  <a:pt x="838962" y="212115"/>
                  <a:pt x="829388" y="176212"/>
                </a:cubicBezTo>
                <a:cubicBezTo>
                  <a:pt x="823729" y="154989"/>
                  <a:pt x="813006" y="159830"/>
                  <a:pt x="800813" y="147637"/>
                </a:cubicBezTo>
                <a:cubicBezTo>
                  <a:pt x="795200" y="142024"/>
                  <a:pt x="792138" y="134200"/>
                  <a:pt x="786525" y="128587"/>
                </a:cubicBezTo>
                <a:cubicBezTo>
                  <a:pt x="770536" y="112598"/>
                  <a:pt x="744937" y="112441"/>
                  <a:pt x="724613" y="109537"/>
                </a:cubicBezTo>
                <a:cubicBezTo>
                  <a:pt x="719850" y="106362"/>
                  <a:pt x="715445" y="102572"/>
                  <a:pt x="710325" y="100012"/>
                </a:cubicBezTo>
                <a:cubicBezTo>
                  <a:pt x="705835" y="97767"/>
                  <a:pt x="700865" y="96629"/>
                  <a:pt x="696038" y="95250"/>
                </a:cubicBezTo>
                <a:cubicBezTo>
                  <a:pt x="689744" y="93452"/>
                  <a:pt x="683378" y="91907"/>
                  <a:pt x="676988" y="90487"/>
                </a:cubicBezTo>
                <a:cubicBezTo>
                  <a:pt x="669086" y="88731"/>
                  <a:pt x="660985" y="87855"/>
                  <a:pt x="653175" y="85725"/>
                </a:cubicBezTo>
                <a:cubicBezTo>
                  <a:pt x="643489" y="83083"/>
                  <a:pt x="634125" y="79375"/>
                  <a:pt x="624600" y="76200"/>
                </a:cubicBezTo>
                <a:lnTo>
                  <a:pt x="581738" y="61912"/>
                </a:lnTo>
                <a:lnTo>
                  <a:pt x="567450" y="57150"/>
                </a:lnTo>
                <a:cubicBezTo>
                  <a:pt x="543638" y="41275"/>
                  <a:pt x="556338" y="52387"/>
                  <a:pt x="534113" y="19050"/>
                </a:cubicBezTo>
                <a:cubicBezTo>
                  <a:pt x="530175" y="13143"/>
                  <a:pt x="521588" y="12322"/>
                  <a:pt x="515063" y="9525"/>
                </a:cubicBezTo>
                <a:cubicBezTo>
                  <a:pt x="505494" y="5424"/>
                  <a:pt x="491398" y="2418"/>
                  <a:pt x="481725" y="0"/>
                </a:cubicBezTo>
                <a:cubicBezTo>
                  <a:pt x="448388" y="1587"/>
                  <a:pt x="414884" y="1076"/>
                  <a:pt x="381713" y="4762"/>
                </a:cubicBezTo>
                <a:cubicBezTo>
                  <a:pt x="371734" y="5871"/>
                  <a:pt x="353138" y="14287"/>
                  <a:pt x="353138" y="14287"/>
                </a:cubicBezTo>
                <a:cubicBezTo>
                  <a:pt x="349963" y="19050"/>
                  <a:pt x="345938" y="23344"/>
                  <a:pt x="343613" y="28575"/>
                </a:cubicBezTo>
                <a:cubicBezTo>
                  <a:pt x="339535" y="37750"/>
                  <a:pt x="337263" y="47625"/>
                  <a:pt x="334088" y="57150"/>
                </a:cubicBezTo>
                <a:lnTo>
                  <a:pt x="329325" y="71437"/>
                </a:lnTo>
                <a:cubicBezTo>
                  <a:pt x="327515" y="76867"/>
                  <a:pt x="319800" y="77787"/>
                  <a:pt x="315038" y="80962"/>
                </a:cubicBezTo>
                <a:cubicBezTo>
                  <a:pt x="303544" y="98204"/>
                  <a:pt x="308073" y="90130"/>
                  <a:pt x="315038" y="66675"/>
                </a:cubicBezTo>
                <a:close/>
              </a:path>
            </a:pathLst>
          </a:custGeom>
          <a:pattFill prst="ltDnDiag">
            <a:fgClr>
              <a:srgbClr val="00B050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/>
          </a:p>
        </p:txBody>
      </p:sp>
      <p:sp>
        <p:nvSpPr>
          <p:cNvPr id="67" name="Полилиния 66"/>
          <p:cNvSpPr/>
          <p:nvPr/>
        </p:nvSpPr>
        <p:spPr>
          <a:xfrm>
            <a:off x="2277259" y="860813"/>
            <a:ext cx="2942813" cy="3614618"/>
          </a:xfrm>
          <a:custGeom>
            <a:avLst/>
            <a:gdLst>
              <a:gd name="connsiteX0" fmla="*/ 14406 w 1338381"/>
              <a:gd name="connsiteY0" fmla="*/ 505603 h 1643840"/>
              <a:gd name="connsiteX1" fmla="*/ 38218 w 1338381"/>
              <a:gd name="connsiteY1" fmla="*/ 524653 h 1643840"/>
              <a:gd name="connsiteX2" fmla="*/ 42981 w 1338381"/>
              <a:gd name="connsiteY2" fmla="*/ 538940 h 1643840"/>
              <a:gd name="connsiteX3" fmla="*/ 71556 w 1338381"/>
              <a:gd name="connsiteY3" fmla="*/ 567515 h 1643840"/>
              <a:gd name="connsiteX4" fmla="*/ 76318 w 1338381"/>
              <a:gd name="connsiteY4" fmla="*/ 581803 h 1643840"/>
              <a:gd name="connsiteX5" fmla="*/ 81081 w 1338381"/>
              <a:gd name="connsiteY5" fmla="*/ 600853 h 1643840"/>
              <a:gd name="connsiteX6" fmla="*/ 90606 w 1338381"/>
              <a:gd name="connsiteY6" fmla="*/ 615140 h 1643840"/>
              <a:gd name="connsiteX7" fmla="*/ 119181 w 1338381"/>
              <a:gd name="connsiteY7" fmla="*/ 624665 h 1643840"/>
              <a:gd name="connsiteX8" fmla="*/ 123943 w 1338381"/>
              <a:gd name="connsiteY8" fmla="*/ 638953 h 1643840"/>
              <a:gd name="connsiteX9" fmla="*/ 138231 w 1338381"/>
              <a:gd name="connsiteY9" fmla="*/ 672290 h 1643840"/>
              <a:gd name="connsiteX10" fmla="*/ 152518 w 1338381"/>
              <a:gd name="connsiteY10" fmla="*/ 681815 h 1643840"/>
              <a:gd name="connsiteX11" fmla="*/ 171568 w 1338381"/>
              <a:gd name="connsiteY11" fmla="*/ 705628 h 1643840"/>
              <a:gd name="connsiteX12" fmla="*/ 190618 w 1338381"/>
              <a:gd name="connsiteY12" fmla="*/ 734203 h 1643840"/>
              <a:gd name="connsiteX13" fmla="*/ 209668 w 1338381"/>
              <a:gd name="connsiteY13" fmla="*/ 762778 h 1643840"/>
              <a:gd name="connsiteX14" fmla="*/ 214431 w 1338381"/>
              <a:gd name="connsiteY14" fmla="*/ 777065 h 1643840"/>
              <a:gd name="connsiteX15" fmla="*/ 243006 w 1338381"/>
              <a:gd name="connsiteY15" fmla="*/ 796115 h 1643840"/>
              <a:gd name="connsiteX16" fmla="*/ 257293 w 1338381"/>
              <a:gd name="connsiteY16" fmla="*/ 824690 h 1643840"/>
              <a:gd name="connsiteX17" fmla="*/ 271581 w 1338381"/>
              <a:gd name="connsiteY17" fmla="*/ 829453 h 1643840"/>
              <a:gd name="connsiteX18" fmla="*/ 290631 w 1338381"/>
              <a:gd name="connsiteY18" fmla="*/ 838978 h 1643840"/>
              <a:gd name="connsiteX19" fmla="*/ 300156 w 1338381"/>
              <a:gd name="connsiteY19" fmla="*/ 858028 h 1643840"/>
              <a:gd name="connsiteX20" fmla="*/ 304918 w 1338381"/>
              <a:gd name="connsiteY20" fmla="*/ 872315 h 1643840"/>
              <a:gd name="connsiteX21" fmla="*/ 323968 w 1338381"/>
              <a:gd name="connsiteY21" fmla="*/ 900890 h 1643840"/>
              <a:gd name="connsiteX22" fmla="*/ 352543 w 1338381"/>
              <a:gd name="connsiteY22" fmla="*/ 919940 h 1643840"/>
              <a:gd name="connsiteX23" fmla="*/ 376356 w 1338381"/>
              <a:gd name="connsiteY23" fmla="*/ 962803 h 1643840"/>
              <a:gd name="connsiteX24" fmla="*/ 390643 w 1338381"/>
              <a:gd name="connsiteY24" fmla="*/ 972328 h 1643840"/>
              <a:gd name="connsiteX25" fmla="*/ 419218 w 1338381"/>
              <a:gd name="connsiteY25" fmla="*/ 1029478 h 1643840"/>
              <a:gd name="connsiteX26" fmla="*/ 447793 w 1338381"/>
              <a:gd name="connsiteY26" fmla="*/ 1043765 h 1643840"/>
              <a:gd name="connsiteX27" fmla="*/ 457318 w 1338381"/>
              <a:gd name="connsiteY27" fmla="*/ 1058053 h 1643840"/>
              <a:gd name="connsiteX28" fmla="*/ 466843 w 1338381"/>
              <a:gd name="connsiteY28" fmla="*/ 1086628 h 1643840"/>
              <a:gd name="connsiteX29" fmla="*/ 495418 w 1338381"/>
              <a:gd name="connsiteY29" fmla="*/ 1105678 h 1643840"/>
              <a:gd name="connsiteX30" fmla="*/ 500181 w 1338381"/>
              <a:gd name="connsiteY30" fmla="*/ 1124728 h 1643840"/>
              <a:gd name="connsiteX31" fmla="*/ 528756 w 1338381"/>
              <a:gd name="connsiteY31" fmla="*/ 1148540 h 1643840"/>
              <a:gd name="connsiteX32" fmla="*/ 538281 w 1338381"/>
              <a:gd name="connsiteY32" fmla="*/ 1162828 h 1643840"/>
              <a:gd name="connsiteX33" fmla="*/ 552568 w 1338381"/>
              <a:gd name="connsiteY33" fmla="*/ 1205690 h 1643840"/>
              <a:gd name="connsiteX34" fmla="*/ 566856 w 1338381"/>
              <a:gd name="connsiteY34" fmla="*/ 1215215 h 1643840"/>
              <a:gd name="connsiteX35" fmla="*/ 595431 w 1338381"/>
              <a:gd name="connsiteY35" fmla="*/ 1229503 h 1643840"/>
              <a:gd name="connsiteX36" fmla="*/ 600193 w 1338381"/>
              <a:gd name="connsiteY36" fmla="*/ 1243790 h 1643840"/>
              <a:gd name="connsiteX37" fmla="*/ 609718 w 1338381"/>
              <a:gd name="connsiteY37" fmla="*/ 1258078 h 1643840"/>
              <a:gd name="connsiteX38" fmla="*/ 619243 w 1338381"/>
              <a:gd name="connsiteY38" fmla="*/ 1286653 h 1643840"/>
              <a:gd name="connsiteX39" fmla="*/ 647818 w 1338381"/>
              <a:gd name="connsiteY39" fmla="*/ 1296178 h 1643840"/>
              <a:gd name="connsiteX40" fmla="*/ 657343 w 1338381"/>
              <a:gd name="connsiteY40" fmla="*/ 1310465 h 1643840"/>
              <a:gd name="connsiteX41" fmla="*/ 666868 w 1338381"/>
              <a:gd name="connsiteY41" fmla="*/ 1339040 h 1643840"/>
              <a:gd name="connsiteX42" fmla="*/ 671631 w 1338381"/>
              <a:gd name="connsiteY42" fmla="*/ 1353328 h 1643840"/>
              <a:gd name="connsiteX43" fmla="*/ 681156 w 1338381"/>
              <a:gd name="connsiteY43" fmla="*/ 1367615 h 1643840"/>
              <a:gd name="connsiteX44" fmla="*/ 695443 w 1338381"/>
              <a:gd name="connsiteY44" fmla="*/ 1396190 h 1643840"/>
              <a:gd name="connsiteX45" fmla="*/ 709731 w 1338381"/>
              <a:gd name="connsiteY45" fmla="*/ 1405715 h 1643840"/>
              <a:gd name="connsiteX46" fmla="*/ 728781 w 1338381"/>
              <a:gd name="connsiteY46" fmla="*/ 1434290 h 1643840"/>
              <a:gd name="connsiteX47" fmla="*/ 747831 w 1338381"/>
              <a:gd name="connsiteY47" fmla="*/ 1477153 h 1643840"/>
              <a:gd name="connsiteX48" fmla="*/ 776406 w 1338381"/>
              <a:gd name="connsiteY48" fmla="*/ 1481915 h 1643840"/>
              <a:gd name="connsiteX49" fmla="*/ 781168 w 1338381"/>
              <a:gd name="connsiteY49" fmla="*/ 1496203 h 1643840"/>
              <a:gd name="connsiteX50" fmla="*/ 795456 w 1338381"/>
              <a:gd name="connsiteY50" fmla="*/ 1500965 h 1643840"/>
              <a:gd name="connsiteX51" fmla="*/ 809743 w 1338381"/>
              <a:gd name="connsiteY51" fmla="*/ 1510490 h 1643840"/>
              <a:gd name="connsiteX52" fmla="*/ 833556 w 1338381"/>
              <a:gd name="connsiteY52" fmla="*/ 1553353 h 1643840"/>
              <a:gd name="connsiteX53" fmla="*/ 843081 w 1338381"/>
              <a:gd name="connsiteY53" fmla="*/ 1567640 h 1643840"/>
              <a:gd name="connsiteX54" fmla="*/ 852606 w 1338381"/>
              <a:gd name="connsiteY54" fmla="*/ 1600978 h 1643840"/>
              <a:gd name="connsiteX55" fmla="*/ 862131 w 1338381"/>
              <a:gd name="connsiteY55" fmla="*/ 1615265 h 1643840"/>
              <a:gd name="connsiteX56" fmla="*/ 890706 w 1338381"/>
              <a:gd name="connsiteY56" fmla="*/ 1624790 h 1643840"/>
              <a:gd name="connsiteX57" fmla="*/ 904993 w 1338381"/>
              <a:gd name="connsiteY57" fmla="*/ 1634315 h 1643840"/>
              <a:gd name="connsiteX58" fmla="*/ 933568 w 1338381"/>
              <a:gd name="connsiteY58" fmla="*/ 1643840 h 1643840"/>
              <a:gd name="connsiteX59" fmla="*/ 981193 w 1338381"/>
              <a:gd name="connsiteY59" fmla="*/ 1639078 h 1643840"/>
              <a:gd name="connsiteX60" fmla="*/ 995481 w 1338381"/>
              <a:gd name="connsiteY60" fmla="*/ 1634315 h 1643840"/>
              <a:gd name="connsiteX61" fmla="*/ 1005006 w 1338381"/>
              <a:gd name="connsiteY61" fmla="*/ 1620028 h 1643840"/>
              <a:gd name="connsiteX62" fmla="*/ 1009768 w 1338381"/>
              <a:gd name="connsiteY62" fmla="*/ 1605740 h 1643840"/>
              <a:gd name="connsiteX63" fmla="*/ 1014531 w 1338381"/>
              <a:gd name="connsiteY63" fmla="*/ 1567640 h 1643840"/>
              <a:gd name="connsiteX64" fmla="*/ 1028818 w 1338381"/>
              <a:gd name="connsiteY64" fmla="*/ 1553353 h 1643840"/>
              <a:gd name="connsiteX65" fmla="*/ 1038343 w 1338381"/>
              <a:gd name="connsiteY65" fmla="*/ 1539065 h 1643840"/>
              <a:gd name="connsiteX66" fmla="*/ 1047868 w 1338381"/>
              <a:gd name="connsiteY66" fmla="*/ 1510490 h 1643840"/>
              <a:gd name="connsiteX67" fmla="*/ 1057393 w 1338381"/>
              <a:gd name="connsiteY67" fmla="*/ 1400953 h 1643840"/>
              <a:gd name="connsiteX68" fmla="*/ 1062156 w 1338381"/>
              <a:gd name="connsiteY68" fmla="*/ 1386665 h 1643840"/>
              <a:gd name="connsiteX69" fmla="*/ 1076443 w 1338381"/>
              <a:gd name="connsiteY69" fmla="*/ 1381903 h 1643840"/>
              <a:gd name="connsiteX70" fmla="*/ 1085968 w 1338381"/>
              <a:gd name="connsiteY70" fmla="*/ 1329515 h 1643840"/>
              <a:gd name="connsiteX71" fmla="*/ 1090731 w 1338381"/>
              <a:gd name="connsiteY71" fmla="*/ 1262840 h 1643840"/>
              <a:gd name="connsiteX72" fmla="*/ 1109781 w 1338381"/>
              <a:gd name="connsiteY72" fmla="*/ 1234265 h 1643840"/>
              <a:gd name="connsiteX73" fmla="*/ 1119306 w 1338381"/>
              <a:gd name="connsiteY73" fmla="*/ 1134253 h 1643840"/>
              <a:gd name="connsiteX74" fmla="*/ 1133593 w 1338381"/>
              <a:gd name="connsiteY74" fmla="*/ 1091390 h 1643840"/>
              <a:gd name="connsiteX75" fmla="*/ 1138356 w 1338381"/>
              <a:gd name="connsiteY75" fmla="*/ 1077103 h 1643840"/>
              <a:gd name="connsiteX76" fmla="*/ 1143118 w 1338381"/>
              <a:gd name="connsiteY76" fmla="*/ 986615 h 1643840"/>
              <a:gd name="connsiteX77" fmla="*/ 1147881 w 1338381"/>
              <a:gd name="connsiteY77" fmla="*/ 972328 h 1643840"/>
              <a:gd name="connsiteX78" fmla="*/ 1152643 w 1338381"/>
              <a:gd name="connsiteY78" fmla="*/ 953278 h 1643840"/>
              <a:gd name="connsiteX79" fmla="*/ 1166931 w 1338381"/>
              <a:gd name="connsiteY79" fmla="*/ 910415 h 1643840"/>
              <a:gd name="connsiteX80" fmla="*/ 1171693 w 1338381"/>
              <a:gd name="connsiteY80" fmla="*/ 896128 h 1643840"/>
              <a:gd name="connsiteX81" fmla="*/ 1176456 w 1338381"/>
              <a:gd name="connsiteY81" fmla="*/ 881840 h 1643840"/>
              <a:gd name="connsiteX82" fmla="*/ 1185981 w 1338381"/>
              <a:gd name="connsiteY82" fmla="*/ 781828 h 1643840"/>
              <a:gd name="connsiteX83" fmla="*/ 1195506 w 1338381"/>
              <a:gd name="connsiteY83" fmla="*/ 743728 h 1643840"/>
              <a:gd name="connsiteX84" fmla="*/ 1209793 w 1338381"/>
              <a:gd name="connsiteY84" fmla="*/ 729440 h 1643840"/>
              <a:gd name="connsiteX85" fmla="*/ 1219318 w 1338381"/>
              <a:gd name="connsiteY85" fmla="*/ 700865 h 1643840"/>
              <a:gd name="connsiteX86" fmla="*/ 1228843 w 1338381"/>
              <a:gd name="connsiteY86" fmla="*/ 596090 h 1643840"/>
              <a:gd name="connsiteX87" fmla="*/ 1243131 w 1338381"/>
              <a:gd name="connsiteY87" fmla="*/ 543703 h 1643840"/>
              <a:gd name="connsiteX88" fmla="*/ 1252656 w 1338381"/>
              <a:gd name="connsiteY88" fmla="*/ 529415 h 1643840"/>
              <a:gd name="connsiteX89" fmla="*/ 1262181 w 1338381"/>
              <a:gd name="connsiteY89" fmla="*/ 500840 h 1643840"/>
              <a:gd name="connsiteX90" fmla="*/ 1266943 w 1338381"/>
              <a:gd name="connsiteY90" fmla="*/ 415115 h 1643840"/>
              <a:gd name="connsiteX91" fmla="*/ 1271706 w 1338381"/>
              <a:gd name="connsiteY91" fmla="*/ 400828 h 1643840"/>
              <a:gd name="connsiteX92" fmla="*/ 1276468 w 1338381"/>
              <a:gd name="connsiteY92" fmla="*/ 362728 h 1643840"/>
              <a:gd name="connsiteX93" fmla="*/ 1285993 w 1338381"/>
              <a:gd name="connsiteY93" fmla="*/ 324628 h 1643840"/>
              <a:gd name="connsiteX94" fmla="*/ 1290756 w 1338381"/>
              <a:gd name="connsiteY94" fmla="*/ 277003 h 1643840"/>
              <a:gd name="connsiteX95" fmla="*/ 1300281 w 1338381"/>
              <a:gd name="connsiteY95" fmla="*/ 248428 h 1643840"/>
              <a:gd name="connsiteX96" fmla="*/ 1309806 w 1338381"/>
              <a:gd name="connsiteY96" fmla="*/ 219853 h 1643840"/>
              <a:gd name="connsiteX97" fmla="*/ 1314568 w 1338381"/>
              <a:gd name="connsiteY97" fmla="*/ 200803 h 1643840"/>
              <a:gd name="connsiteX98" fmla="*/ 1328856 w 1338381"/>
              <a:gd name="connsiteY98" fmla="*/ 157940 h 1643840"/>
              <a:gd name="connsiteX99" fmla="*/ 1333618 w 1338381"/>
              <a:gd name="connsiteY99" fmla="*/ 143653 h 1643840"/>
              <a:gd name="connsiteX100" fmla="*/ 1338381 w 1338381"/>
              <a:gd name="connsiteY100" fmla="*/ 129365 h 1643840"/>
              <a:gd name="connsiteX101" fmla="*/ 1333618 w 1338381"/>
              <a:gd name="connsiteY101" fmla="*/ 86503 h 1643840"/>
              <a:gd name="connsiteX102" fmla="*/ 1328856 w 1338381"/>
              <a:gd name="connsiteY102" fmla="*/ 72215 h 1643840"/>
              <a:gd name="connsiteX103" fmla="*/ 1295518 w 1338381"/>
              <a:gd name="connsiteY103" fmla="*/ 62690 h 1643840"/>
              <a:gd name="connsiteX104" fmla="*/ 1276468 w 1338381"/>
              <a:gd name="connsiteY104" fmla="*/ 53165 h 1643840"/>
              <a:gd name="connsiteX105" fmla="*/ 1262181 w 1338381"/>
              <a:gd name="connsiteY105" fmla="*/ 48403 h 1643840"/>
              <a:gd name="connsiteX106" fmla="*/ 1247893 w 1338381"/>
              <a:gd name="connsiteY106" fmla="*/ 38878 h 1643840"/>
              <a:gd name="connsiteX107" fmla="*/ 1233606 w 1338381"/>
              <a:gd name="connsiteY107" fmla="*/ 24590 h 1643840"/>
              <a:gd name="connsiteX108" fmla="*/ 1219318 w 1338381"/>
              <a:gd name="connsiteY108" fmla="*/ 19828 h 1643840"/>
              <a:gd name="connsiteX109" fmla="*/ 1128831 w 1338381"/>
              <a:gd name="connsiteY109" fmla="*/ 15065 h 1643840"/>
              <a:gd name="connsiteX110" fmla="*/ 928806 w 1338381"/>
              <a:gd name="connsiteY110" fmla="*/ 10303 h 1643840"/>
              <a:gd name="connsiteX111" fmla="*/ 895468 w 1338381"/>
              <a:gd name="connsiteY111" fmla="*/ 15065 h 1643840"/>
              <a:gd name="connsiteX112" fmla="*/ 866893 w 1338381"/>
              <a:gd name="connsiteY112" fmla="*/ 34115 h 1643840"/>
              <a:gd name="connsiteX113" fmla="*/ 833556 w 1338381"/>
              <a:gd name="connsiteY113" fmla="*/ 62690 h 1643840"/>
              <a:gd name="connsiteX114" fmla="*/ 795456 w 1338381"/>
              <a:gd name="connsiteY114" fmla="*/ 91265 h 1643840"/>
              <a:gd name="connsiteX115" fmla="*/ 781168 w 1338381"/>
              <a:gd name="connsiteY115" fmla="*/ 100790 h 1643840"/>
              <a:gd name="connsiteX116" fmla="*/ 766881 w 1338381"/>
              <a:gd name="connsiteY116" fmla="*/ 105553 h 1643840"/>
              <a:gd name="connsiteX117" fmla="*/ 728781 w 1338381"/>
              <a:gd name="connsiteY117" fmla="*/ 119840 h 1643840"/>
              <a:gd name="connsiteX118" fmla="*/ 709731 w 1338381"/>
              <a:gd name="connsiteY118" fmla="*/ 124603 h 1643840"/>
              <a:gd name="connsiteX119" fmla="*/ 666868 w 1338381"/>
              <a:gd name="connsiteY119" fmla="*/ 138890 h 1643840"/>
              <a:gd name="connsiteX120" fmla="*/ 462081 w 1338381"/>
              <a:gd name="connsiteY120" fmla="*/ 162703 h 1643840"/>
              <a:gd name="connsiteX121" fmla="*/ 414456 w 1338381"/>
              <a:gd name="connsiteY121" fmla="*/ 172228 h 1643840"/>
              <a:gd name="connsiteX122" fmla="*/ 390643 w 1338381"/>
              <a:gd name="connsiteY122" fmla="*/ 176990 h 1643840"/>
              <a:gd name="connsiteX123" fmla="*/ 362068 w 1338381"/>
              <a:gd name="connsiteY123" fmla="*/ 181753 h 1643840"/>
              <a:gd name="connsiteX124" fmla="*/ 333493 w 1338381"/>
              <a:gd name="connsiteY124" fmla="*/ 191278 h 1643840"/>
              <a:gd name="connsiteX125" fmla="*/ 314443 w 1338381"/>
              <a:gd name="connsiteY125" fmla="*/ 224615 h 1643840"/>
              <a:gd name="connsiteX126" fmla="*/ 295393 w 1338381"/>
              <a:gd name="connsiteY126" fmla="*/ 238903 h 1643840"/>
              <a:gd name="connsiteX127" fmla="*/ 281106 w 1338381"/>
              <a:gd name="connsiteY127" fmla="*/ 253190 h 1643840"/>
              <a:gd name="connsiteX128" fmla="*/ 262056 w 1338381"/>
              <a:gd name="connsiteY128" fmla="*/ 267478 h 1643840"/>
              <a:gd name="connsiteX129" fmla="*/ 243006 w 1338381"/>
              <a:gd name="connsiteY129" fmla="*/ 286528 h 1643840"/>
              <a:gd name="connsiteX130" fmla="*/ 214431 w 1338381"/>
              <a:gd name="connsiteY130" fmla="*/ 315103 h 1643840"/>
              <a:gd name="connsiteX131" fmla="*/ 195381 w 1338381"/>
              <a:gd name="connsiteY131" fmla="*/ 319865 h 1643840"/>
              <a:gd name="connsiteX132" fmla="*/ 138231 w 1338381"/>
              <a:gd name="connsiteY132" fmla="*/ 324628 h 1643840"/>
              <a:gd name="connsiteX133" fmla="*/ 119181 w 1338381"/>
              <a:gd name="connsiteY133" fmla="*/ 329390 h 1643840"/>
              <a:gd name="connsiteX134" fmla="*/ 95368 w 1338381"/>
              <a:gd name="connsiteY134" fmla="*/ 334153 h 1643840"/>
              <a:gd name="connsiteX135" fmla="*/ 57268 w 1338381"/>
              <a:gd name="connsiteY135" fmla="*/ 353203 h 1643840"/>
              <a:gd name="connsiteX136" fmla="*/ 42981 w 1338381"/>
              <a:gd name="connsiteY136" fmla="*/ 357965 h 1643840"/>
              <a:gd name="connsiteX137" fmla="*/ 28693 w 1338381"/>
              <a:gd name="connsiteY137" fmla="*/ 367490 h 1643840"/>
              <a:gd name="connsiteX138" fmla="*/ 14406 w 1338381"/>
              <a:gd name="connsiteY138" fmla="*/ 400828 h 1643840"/>
              <a:gd name="connsiteX139" fmla="*/ 9643 w 1338381"/>
              <a:gd name="connsiteY139" fmla="*/ 415115 h 1643840"/>
              <a:gd name="connsiteX140" fmla="*/ 4881 w 1338381"/>
              <a:gd name="connsiteY140" fmla="*/ 443690 h 1643840"/>
              <a:gd name="connsiteX141" fmla="*/ 118 w 1338381"/>
              <a:gd name="connsiteY141" fmla="*/ 457978 h 1643840"/>
              <a:gd name="connsiteX142" fmla="*/ 14406 w 1338381"/>
              <a:gd name="connsiteY142" fmla="*/ 505603 h 1643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</a:cxnLst>
            <a:rect l="l" t="t" r="r" b="b"/>
            <a:pathLst>
              <a:path w="1338381" h="1643840">
                <a:moveTo>
                  <a:pt x="14406" y="505603"/>
                </a:moveTo>
                <a:cubicBezTo>
                  <a:pt x="20756" y="516715"/>
                  <a:pt x="31603" y="516935"/>
                  <a:pt x="38218" y="524653"/>
                </a:cubicBezTo>
                <a:cubicBezTo>
                  <a:pt x="41485" y="528464"/>
                  <a:pt x="39899" y="534977"/>
                  <a:pt x="42981" y="538940"/>
                </a:cubicBezTo>
                <a:cubicBezTo>
                  <a:pt x="51251" y="549573"/>
                  <a:pt x="71556" y="567515"/>
                  <a:pt x="71556" y="567515"/>
                </a:cubicBezTo>
                <a:cubicBezTo>
                  <a:pt x="73143" y="572278"/>
                  <a:pt x="74939" y="576976"/>
                  <a:pt x="76318" y="581803"/>
                </a:cubicBezTo>
                <a:cubicBezTo>
                  <a:pt x="78116" y="588097"/>
                  <a:pt x="78503" y="594837"/>
                  <a:pt x="81081" y="600853"/>
                </a:cubicBezTo>
                <a:cubicBezTo>
                  <a:pt x="83336" y="606114"/>
                  <a:pt x="85752" y="612107"/>
                  <a:pt x="90606" y="615140"/>
                </a:cubicBezTo>
                <a:cubicBezTo>
                  <a:pt x="99120" y="620461"/>
                  <a:pt x="119181" y="624665"/>
                  <a:pt x="119181" y="624665"/>
                </a:cubicBezTo>
                <a:cubicBezTo>
                  <a:pt x="120768" y="629428"/>
                  <a:pt x="122564" y="634126"/>
                  <a:pt x="123943" y="638953"/>
                </a:cubicBezTo>
                <a:cubicBezTo>
                  <a:pt x="128315" y="654255"/>
                  <a:pt x="126631" y="660690"/>
                  <a:pt x="138231" y="672290"/>
                </a:cubicBezTo>
                <a:cubicBezTo>
                  <a:pt x="142278" y="676337"/>
                  <a:pt x="147756" y="678640"/>
                  <a:pt x="152518" y="681815"/>
                </a:cubicBezTo>
                <a:cubicBezTo>
                  <a:pt x="163244" y="713991"/>
                  <a:pt x="148369" y="679114"/>
                  <a:pt x="171568" y="705628"/>
                </a:cubicBezTo>
                <a:cubicBezTo>
                  <a:pt x="179106" y="714243"/>
                  <a:pt x="184268" y="724678"/>
                  <a:pt x="190618" y="734203"/>
                </a:cubicBezTo>
                <a:lnTo>
                  <a:pt x="209668" y="762778"/>
                </a:lnTo>
                <a:cubicBezTo>
                  <a:pt x="212453" y="766955"/>
                  <a:pt x="210881" y="773515"/>
                  <a:pt x="214431" y="777065"/>
                </a:cubicBezTo>
                <a:cubicBezTo>
                  <a:pt x="222526" y="785160"/>
                  <a:pt x="243006" y="796115"/>
                  <a:pt x="243006" y="796115"/>
                </a:cubicBezTo>
                <a:cubicBezTo>
                  <a:pt x="246143" y="805528"/>
                  <a:pt x="248899" y="817975"/>
                  <a:pt x="257293" y="824690"/>
                </a:cubicBezTo>
                <a:cubicBezTo>
                  <a:pt x="261213" y="827826"/>
                  <a:pt x="266967" y="827475"/>
                  <a:pt x="271581" y="829453"/>
                </a:cubicBezTo>
                <a:cubicBezTo>
                  <a:pt x="278106" y="832250"/>
                  <a:pt x="284281" y="835803"/>
                  <a:pt x="290631" y="838978"/>
                </a:cubicBezTo>
                <a:cubicBezTo>
                  <a:pt x="293806" y="845328"/>
                  <a:pt x="297359" y="851502"/>
                  <a:pt x="300156" y="858028"/>
                </a:cubicBezTo>
                <a:cubicBezTo>
                  <a:pt x="302133" y="862642"/>
                  <a:pt x="302480" y="867927"/>
                  <a:pt x="304918" y="872315"/>
                </a:cubicBezTo>
                <a:cubicBezTo>
                  <a:pt x="310477" y="882322"/>
                  <a:pt x="317618" y="891365"/>
                  <a:pt x="323968" y="900890"/>
                </a:cubicBezTo>
                <a:cubicBezTo>
                  <a:pt x="330318" y="910415"/>
                  <a:pt x="352543" y="919940"/>
                  <a:pt x="352543" y="919940"/>
                </a:cubicBezTo>
                <a:cubicBezTo>
                  <a:pt x="360926" y="945088"/>
                  <a:pt x="354521" y="930051"/>
                  <a:pt x="376356" y="962803"/>
                </a:cubicBezTo>
                <a:cubicBezTo>
                  <a:pt x="379531" y="967565"/>
                  <a:pt x="385881" y="969153"/>
                  <a:pt x="390643" y="972328"/>
                </a:cubicBezTo>
                <a:cubicBezTo>
                  <a:pt x="396076" y="988628"/>
                  <a:pt x="403391" y="1018927"/>
                  <a:pt x="419218" y="1029478"/>
                </a:cubicBezTo>
                <a:cubicBezTo>
                  <a:pt x="437683" y="1041787"/>
                  <a:pt x="428076" y="1037193"/>
                  <a:pt x="447793" y="1043765"/>
                </a:cubicBezTo>
                <a:cubicBezTo>
                  <a:pt x="450968" y="1048528"/>
                  <a:pt x="454993" y="1052822"/>
                  <a:pt x="457318" y="1058053"/>
                </a:cubicBezTo>
                <a:cubicBezTo>
                  <a:pt x="461396" y="1067228"/>
                  <a:pt x="458489" y="1081059"/>
                  <a:pt x="466843" y="1086628"/>
                </a:cubicBezTo>
                <a:lnTo>
                  <a:pt x="495418" y="1105678"/>
                </a:lnTo>
                <a:cubicBezTo>
                  <a:pt x="497006" y="1112028"/>
                  <a:pt x="496934" y="1119045"/>
                  <a:pt x="500181" y="1124728"/>
                </a:cubicBezTo>
                <a:cubicBezTo>
                  <a:pt x="505823" y="1134601"/>
                  <a:pt x="519651" y="1142471"/>
                  <a:pt x="528756" y="1148540"/>
                </a:cubicBezTo>
                <a:cubicBezTo>
                  <a:pt x="531931" y="1153303"/>
                  <a:pt x="535956" y="1157597"/>
                  <a:pt x="538281" y="1162828"/>
                </a:cubicBezTo>
                <a:cubicBezTo>
                  <a:pt x="538284" y="1162835"/>
                  <a:pt x="550186" y="1198542"/>
                  <a:pt x="552568" y="1205690"/>
                </a:cubicBezTo>
                <a:cubicBezTo>
                  <a:pt x="554378" y="1211120"/>
                  <a:pt x="561736" y="1212655"/>
                  <a:pt x="566856" y="1215215"/>
                </a:cubicBezTo>
                <a:cubicBezTo>
                  <a:pt x="606292" y="1234934"/>
                  <a:pt x="554482" y="1202205"/>
                  <a:pt x="595431" y="1229503"/>
                </a:cubicBezTo>
                <a:cubicBezTo>
                  <a:pt x="597018" y="1234265"/>
                  <a:pt x="597948" y="1239300"/>
                  <a:pt x="600193" y="1243790"/>
                </a:cubicBezTo>
                <a:cubicBezTo>
                  <a:pt x="602753" y="1248910"/>
                  <a:pt x="607393" y="1252847"/>
                  <a:pt x="609718" y="1258078"/>
                </a:cubicBezTo>
                <a:cubicBezTo>
                  <a:pt x="613796" y="1267253"/>
                  <a:pt x="616068" y="1277128"/>
                  <a:pt x="619243" y="1286653"/>
                </a:cubicBezTo>
                <a:cubicBezTo>
                  <a:pt x="622418" y="1296178"/>
                  <a:pt x="647818" y="1296178"/>
                  <a:pt x="647818" y="1296178"/>
                </a:cubicBezTo>
                <a:cubicBezTo>
                  <a:pt x="650993" y="1300940"/>
                  <a:pt x="655018" y="1305235"/>
                  <a:pt x="657343" y="1310465"/>
                </a:cubicBezTo>
                <a:cubicBezTo>
                  <a:pt x="661421" y="1319640"/>
                  <a:pt x="663693" y="1329515"/>
                  <a:pt x="666868" y="1339040"/>
                </a:cubicBezTo>
                <a:cubicBezTo>
                  <a:pt x="668456" y="1343803"/>
                  <a:pt x="668846" y="1349151"/>
                  <a:pt x="671631" y="1353328"/>
                </a:cubicBezTo>
                <a:lnTo>
                  <a:pt x="681156" y="1367615"/>
                </a:lnTo>
                <a:cubicBezTo>
                  <a:pt x="685029" y="1379236"/>
                  <a:pt x="686210" y="1386957"/>
                  <a:pt x="695443" y="1396190"/>
                </a:cubicBezTo>
                <a:cubicBezTo>
                  <a:pt x="699491" y="1400237"/>
                  <a:pt x="704968" y="1402540"/>
                  <a:pt x="709731" y="1405715"/>
                </a:cubicBezTo>
                <a:cubicBezTo>
                  <a:pt x="716081" y="1415240"/>
                  <a:pt x="725161" y="1423430"/>
                  <a:pt x="728781" y="1434290"/>
                </a:cubicBezTo>
                <a:cubicBezTo>
                  <a:pt x="729525" y="1436522"/>
                  <a:pt x="738775" y="1472625"/>
                  <a:pt x="747831" y="1477153"/>
                </a:cubicBezTo>
                <a:cubicBezTo>
                  <a:pt x="756468" y="1481471"/>
                  <a:pt x="766881" y="1480328"/>
                  <a:pt x="776406" y="1481915"/>
                </a:cubicBezTo>
                <a:cubicBezTo>
                  <a:pt x="777993" y="1486678"/>
                  <a:pt x="777618" y="1492653"/>
                  <a:pt x="781168" y="1496203"/>
                </a:cubicBezTo>
                <a:cubicBezTo>
                  <a:pt x="784718" y="1499753"/>
                  <a:pt x="790966" y="1498720"/>
                  <a:pt x="795456" y="1500965"/>
                </a:cubicBezTo>
                <a:cubicBezTo>
                  <a:pt x="800575" y="1503525"/>
                  <a:pt x="804981" y="1507315"/>
                  <a:pt x="809743" y="1510490"/>
                </a:cubicBezTo>
                <a:cubicBezTo>
                  <a:pt x="818126" y="1535638"/>
                  <a:pt x="811721" y="1520602"/>
                  <a:pt x="833556" y="1553353"/>
                </a:cubicBezTo>
                <a:lnTo>
                  <a:pt x="843081" y="1567640"/>
                </a:lnTo>
                <a:cubicBezTo>
                  <a:pt x="844608" y="1573748"/>
                  <a:pt x="849188" y="1594143"/>
                  <a:pt x="852606" y="1600978"/>
                </a:cubicBezTo>
                <a:cubicBezTo>
                  <a:pt x="855166" y="1606097"/>
                  <a:pt x="857277" y="1612232"/>
                  <a:pt x="862131" y="1615265"/>
                </a:cubicBezTo>
                <a:cubicBezTo>
                  <a:pt x="870645" y="1620586"/>
                  <a:pt x="890706" y="1624790"/>
                  <a:pt x="890706" y="1624790"/>
                </a:cubicBezTo>
                <a:cubicBezTo>
                  <a:pt x="895468" y="1627965"/>
                  <a:pt x="899763" y="1631990"/>
                  <a:pt x="904993" y="1634315"/>
                </a:cubicBezTo>
                <a:cubicBezTo>
                  <a:pt x="914168" y="1638393"/>
                  <a:pt x="933568" y="1643840"/>
                  <a:pt x="933568" y="1643840"/>
                </a:cubicBezTo>
                <a:cubicBezTo>
                  <a:pt x="949443" y="1642253"/>
                  <a:pt x="965424" y="1641504"/>
                  <a:pt x="981193" y="1639078"/>
                </a:cubicBezTo>
                <a:cubicBezTo>
                  <a:pt x="986155" y="1638315"/>
                  <a:pt x="991561" y="1637451"/>
                  <a:pt x="995481" y="1634315"/>
                </a:cubicBezTo>
                <a:cubicBezTo>
                  <a:pt x="999950" y="1630739"/>
                  <a:pt x="1001831" y="1624790"/>
                  <a:pt x="1005006" y="1620028"/>
                </a:cubicBezTo>
                <a:cubicBezTo>
                  <a:pt x="1006593" y="1615265"/>
                  <a:pt x="1008870" y="1610679"/>
                  <a:pt x="1009768" y="1605740"/>
                </a:cubicBezTo>
                <a:cubicBezTo>
                  <a:pt x="1012058" y="1593148"/>
                  <a:pt x="1010157" y="1579668"/>
                  <a:pt x="1014531" y="1567640"/>
                </a:cubicBezTo>
                <a:cubicBezTo>
                  <a:pt x="1016833" y="1561311"/>
                  <a:pt x="1024506" y="1558527"/>
                  <a:pt x="1028818" y="1553353"/>
                </a:cubicBezTo>
                <a:cubicBezTo>
                  <a:pt x="1032482" y="1548956"/>
                  <a:pt x="1036018" y="1544296"/>
                  <a:pt x="1038343" y="1539065"/>
                </a:cubicBezTo>
                <a:cubicBezTo>
                  <a:pt x="1042421" y="1529890"/>
                  <a:pt x="1047868" y="1510490"/>
                  <a:pt x="1047868" y="1510490"/>
                </a:cubicBezTo>
                <a:cubicBezTo>
                  <a:pt x="1049455" y="1488269"/>
                  <a:pt x="1052880" y="1428029"/>
                  <a:pt x="1057393" y="1400953"/>
                </a:cubicBezTo>
                <a:cubicBezTo>
                  <a:pt x="1058218" y="1396001"/>
                  <a:pt x="1058606" y="1390215"/>
                  <a:pt x="1062156" y="1386665"/>
                </a:cubicBezTo>
                <a:cubicBezTo>
                  <a:pt x="1065706" y="1383115"/>
                  <a:pt x="1071681" y="1383490"/>
                  <a:pt x="1076443" y="1381903"/>
                </a:cubicBezTo>
                <a:cubicBezTo>
                  <a:pt x="1082144" y="1359103"/>
                  <a:pt x="1083342" y="1357088"/>
                  <a:pt x="1085968" y="1329515"/>
                </a:cubicBezTo>
                <a:cubicBezTo>
                  <a:pt x="1088080" y="1307334"/>
                  <a:pt x="1085327" y="1284456"/>
                  <a:pt x="1090731" y="1262840"/>
                </a:cubicBezTo>
                <a:cubicBezTo>
                  <a:pt x="1093508" y="1251734"/>
                  <a:pt x="1109781" y="1234265"/>
                  <a:pt x="1109781" y="1234265"/>
                </a:cubicBezTo>
                <a:cubicBezTo>
                  <a:pt x="1112956" y="1200928"/>
                  <a:pt x="1108716" y="1166023"/>
                  <a:pt x="1119306" y="1134253"/>
                </a:cubicBezTo>
                <a:lnTo>
                  <a:pt x="1133593" y="1091390"/>
                </a:lnTo>
                <a:lnTo>
                  <a:pt x="1138356" y="1077103"/>
                </a:lnTo>
                <a:cubicBezTo>
                  <a:pt x="1139943" y="1046940"/>
                  <a:pt x="1140383" y="1016695"/>
                  <a:pt x="1143118" y="986615"/>
                </a:cubicBezTo>
                <a:cubicBezTo>
                  <a:pt x="1143572" y="981616"/>
                  <a:pt x="1146502" y="977155"/>
                  <a:pt x="1147881" y="972328"/>
                </a:cubicBezTo>
                <a:cubicBezTo>
                  <a:pt x="1149679" y="966034"/>
                  <a:pt x="1150762" y="959547"/>
                  <a:pt x="1152643" y="953278"/>
                </a:cubicBezTo>
                <a:cubicBezTo>
                  <a:pt x="1152653" y="953245"/>
                  <a:pt x="1164544" y="917575"/>
                  <a:pt x="1166931" y="910415"/>
                </a:cubicBezTo>
                <a:lnTo>
                  <a:pt x="1171693" y="896128"/>
                </a:lnTo>
                <a:lnTo>
                  <a:pt x="1176456" y="881840"/>
                </a:lnTo>
                <a:lnTo>
                  <a:pt x="1185981" y="781828"/>
                </a:lnTo>
                <a:cubicBezTo>
                  <a:pt x="1187222" y="768796"/>
                  <a:pt x="1186250" y="752985"/>
                  <a:pt x="1195506" y="743728"/>
                </a:cubicBezTo>
                <a:lnTo>
                  <a:pt x="1209793" y="729440"/>
                </a:lnTo>
                <a:cubicBezTo>
                  <a:pt x="1212968" y="719915"/>
                  <a:pt x="1218761" y="710890"/>
                  <a:pt x="1219318" y="700865"/>
                </a:cubicBezTo>
                <a:cubicBezTo>
                  <a:pt x="1226338" y="574524"/>
                  <a:pt x="1216707" y="650699"/>
                  <a:pt x="1228843" y="596090"/>
                </a:cubicBezTo>
                <a:cubicBezTo>
                  <a:pt x="1237817" y="555708"/>
                  <a:pt x="1228266" y="588298"/>
                  <a:pt x="1243131" y="543703"/>
                </a:cubicBezTo>
                <a:cubicBezTo>
                  <a:pt x="1244941" y="538273"/>
                  <a:pt x="1249481" y="534178"/>
                  <a:pt x="1252656" y="529415"/>
                </a:cubicBezTo>
                <a:lnTo>
                  <a:pt x="1262181" y="500840"/>
                </a:lnTo>
                <a:cubicBezTo>
                  <a:pt x="1271231" y="473690"/>
                  <a:pt x="1264230" y="443605"/>
                  <a:pt x="1266943" y="415115"/>
                </a:cubicBezTo>
                <a:cubicBezTo>
                  <a:pt x="1267419" y="410118"/>
                  <a:pt x="1270118" y="405590"/>
                  <a:pt x="1271706" y="400828"/>
                </a:cubicBezTo>
                <a:cubicBezTo>
                  <a:pt x="1273293" y="388128"/>
                  <a:pt x="1274109" y="375308"/>
                  <a:pt x="1276468" y="362728"/>
                </a:cubicBezTo>
                <a:cubicBezTo>
                  <a:pt x="1278880" y="349861"/>
                  <a:pt x="1285993" y="324628"/>
                  <a:pt x="1285993" y="324628"/>
                </a:cubicBezTo>
                <a:cubicBezTo>
                  <a:pt x="1287581" y="308753"/>
                  <a:pt x="1287816" y="292684"/>
                  <a:pt x="1290756" y="277003"/>
                </a:cubicBezTo>
                <a:cubicBezTo>
                  <a:pt x="1292606" y="267135"/>
                  <a:pt x="1297106" y="257953"/>
                  <a:pt x="1300281" y="248428"/>
                </a:cubicBezTo>
                <a:lnTo>
                  <a:pt x="1309806" y="219853"/>
                </a:lnTo>
                <a:cubicBezTo>
                  <a:pt x="1311876" y="213644"/>
                  <a:pt x="1312687" y="207072"/>
                  <a:pt x="1314568" y="200803"/>
                </a:cubicBezTo>
                <a:cubicBezTo>
                  <a:pt x="1314578" y="200770"/>
                  <a:pt x="1326469" y="165100"/>
                  <a:pt x="1328856" y="157940"/>
                </a:cubicBezTo>
                <a:lnTo>
                  <a:pt x="1333618" y="143653"/>
                </a:lnTo>
                <a:lnTo>
                  <a:pt x="1338381" y="129365"/>
                </a:lnTo>
                <a:cubicBezTo>
                  <a:pt x="1336793" y="115078"/>
                  <a:pt x="1335981" y="100683"/>
                  <a:pt x="1333618" y="86503"/>
                </a:cubicBezTo>
                <a:cubicBezTo>
                  <a:pt x="1332793" y="81551"/>
                  <a:pt x="1332406" y="75765"/>
                  <a:pt x="1328856" y="72215"/>
                </a:cubicBezTo>
                <a:cubicBezTo>
                  <a:pt x="1326556" y="69915"/>
                  <a:pt x="1295712" y="62763"/>
                  <a:pt x="1295518" y="62690"/>
                </a:cubicBezTo>
                <a:cubicBezTo>
                  <a:pt x="1288871" y="60197"/>
                  <a:pt x="1282994" y="55962"/>
                  <a:pt x="1276468" y="53165"/>
                </a:cubicBezTo>
                <a:cubicBezTo>
                  <a:pt x="1271854" y="51188"/>
                  <a:pt x="1266943" y="49990"/>
                  <a:pt x="1262181" y="48403"/>
                </a:cubicBezTo>
                <a:cubicBezTo>
                  <a:pt x="1257418" y="45228"/>
                  <a:pt x="1252290" y="42542"/>
                  <a:pt x="1247893" y="38878"/>
                </a:cubicBezTo>
                <a:cubicBezTo>
                  <a:pt x="1242719" y="34566"/>
                  <a:pt x="1239210" y="28326"/>
                  <a:pt x="1233606" y="24590"/>
                </a:cubicBezTo>
                <a:cubicBezTo>
                  <a:pt x="1229429" y="21805"/>
                  <a:pt x="1224318" y="20283"/>
                  <a:pt x="1219318" y="19828"/>
                </a:cubicBezTo>
                <a:cubicBezTo>
                  <a:pt x="1189238" y="17093"/>
                  <a:pt x="1158993" y="16653"/>
                  <a:pt x="1128831" y="15065"/>
                </a:cubicBezTo>
                <a:cubicBezTo>
                  <a:pt x="1046018" y="-12539"/>
                  <a:pt x="1110292" y="5261"/>
                  <a:pt x="928806" y="10303"/>
                </a:cubicBezTo>
                <a:cubicBezTo>
                  <a:pt x="917693" y="11890"/>
                  <a:pt x="905945" y="11035"/>
                  <a:pt x="895468" y="15065"/>
                </a:cubicBezTo>
                <a:cubicBezTo>
                  <a:pt x="884783" y="19174"/>
                  <a:pt x="866893" y="34115"/>
                  <a:pt x="866893" y="34115"/>
                </a:cubicBezTo>
                <a:cubicBezTo>
                  <a:pt x="850204" y="59150"/>
                  <a:pt x="865559" y="40534"/>
                  <a:pt x="833556" y="62690"/>
                </a:cubicBezTo>
                <a:cubicBezTo>
                  <a:pt x="820504" y="71726"/>
                  <a:pt x="808156" y="81740"/>
                  <a:pt x="795456" y="91265"/>
                </a:cubicBezTo>
                <a:cubicBezTo>
                  <a:pt x="790877" y="94699"/>
                  <a:pt x="786288" y="98230"/>
                  <a:pt x="781168" y="100790"/>
                </a:cubicBezTo>
                <a:cubicBezTo>
                  <a:pt x="776678" y="103035"/>
                  <a:pt x="771581" y="103790"/>
                  <a:pt x="766881" y="105553"/>
                </a:cubicBezTo>
                <a:cubicBezTo>
                  <a:pt x="750772" y="111594"/>
                  <a:pt x="743918" y="115515"/>
                  <a:pt x="728781" y="119840"/>
                </a:cubicBezTo>
                <a:cubicBezTo>
                  <a:pt x="722487" y="121638"/>
                  <a:pt x="715860" y="122305"/>
                  <a:pt x="709731" y="124603"/>
                </a:cubicBezTo>
                <a:cubicBezTo>
                  <a:pt x="664668" y="141502"/>
                  <a:pt x="719047" y="128455"/>
                  <a:pt x="666868" y="138890"/>
                </a:cubicBezTo>
                <a:cubicBezTo>
                  <a:pt x="589403" y="190534"/>
                  <a:pt x="649736" y="157631"/>
                  <a:pt x="462081" y="162703"/>
                </a:cubicBezTo>
                <a:cubicBezTo>
                  <a:pt x="428391" y="171125"/>
                  <a:pt x="457265" y="164445"/>
                  <a:pt x="414456" y="172228"/>
                </a:cubicBezTo>
                <a:cubicBezTo>
                  <a:pt x="406492" y="173676"/>
                  <a:pt x="398607" y="175542"/>
                  <a:pt x="390643" y="176990"/>
                </a:cubicBezTo>
                <a:cubicBezTo>
                  <a:pt x="381142" y="178717"/>
                  <a:pt x="371436" y="179411"/>
                  <a:pt x="362068" y="181753"/>
                </a:cubicBezTo>
                <a:cubicBezTo>
                  <a:pt x="352328" y="184188"/>
                  <a:pt x="333493" y="191278"/>
                  <a:pt x="333493" y="191278"/>
                </a:cubicBezTo>
                <a:cubicBezTo>
                  <a:pt x="329757" y="198750"/>
                  <a:pt x="321175" y="217883"/>
                  <a:pt x="314443" y="224615"/>
                </a:cubicBezTo>
                <a:cubicBezTo>
                  <a:pt x="308830" y="230228"/>
                  <a:pt x="301420" y="233737"/>
                  <a:pt x="295393" y="238903"/>
                </a:cubicBezTo>
                <a:cubicBezTo>
                  <a:pt x="290279" y="243286"/>
                  <a:pt x="286220" y="248807"/>
                  <a:pt x="281106" y="253190"/>
                </a:cubicBezTo>
                <a:cubicBezTo>
                  <a:pt x="275079" y="258356"/>
                  <a:pt x="268030" y="262251"/>
                  <a:pt x="262056" y="267478"/>
                </a:cubicBezTo>
                <a:cubicBezTo>
                  <a:pt x="255298" y="273392"/>
                  <a:pt x="248850" y="279710"/>
                  <a:pt x="243006" y="286528"/>
                </a:cubicBezTo>
                <a:cubicBezTo>
                  <a:pt x="228505" y="303446"/>
                  <a:pt x="238855" y="302891"/>
                  <a:pt x="214431" y="315103"/>
                </a:cubicBezTo>
                <a:cubicBezTo>
                  <a:pt x="208577" y="318030"/>
                  <a:pt x="201876" y="319053"/>
                  <a:pt x="195381" y="319865"/>
                </a:cubicBezTo>
                <a:cubicBezTo>
                  <a:pt x="176413" y="322236"/>
                  <a:pt x="157281" y="323040"/>
                  <a:pt x="138231" y="324628"/>
                </a:cubicBezTo>
                <a:cubicBezTo>
                  <a:pt x="131881" y="326215"/>
                  <a:pt x="125571" y="327970"/>
                  <a:pt x="119181" y="329390"/>
                </a:cubicBezTo>
                <a:cubicBezTo>
                  <a:pt x="111279" y="331146"/>
                  <a:pt x="102923" y="331247"/>
                  <a:pt x="95368" y="334153"/>
                </a:cubicBezTo>
                <a:cubicBezTo>
                  <a:pt x="82115" y="339250"/>
                  <a:pt x="70738" y="348713"/>
                  <a:pt x="57268" y="353203"/>
                </a:cubicBezTo>
                <a:lnTo>
                  <a:pt x="42981" y="357965"/>
                </a:lnTo>
                <a:cubicBezTo>
                  <a:pt x="38218" y="361140"/>
                  <a:pt x="32740" y="363443"/>
                  <a:pt x="28693" y="367490"/>
                </a:cubicBezTo>
                <a:cubicBezTo>
                  <a:pt x="17092" y="379091"/>
                  <a:pt x="18778" y="385525"/>
                  <a:pt x="14406" y="400828"/>
                </a:cubicBezTo>
                <a:cubicBezTo>
                  <a:pt x="13027" y="405655"/>
                  <a:pt x="11231" y="410353"/>
                  <a:pt x="9643" y="415115"/>
                </a:cubicBezTo>
                <a:cubicBezTo>
                  <a:pt x="8056" y="424640"/>
                  <a:pt x="6976" y="434264"/>
                  <a:pt x="4881" y="443690"/>
                </a:cubicBezTo>
                <a:cubicBezTo>
                  <a:pt x="3792" y="448591"/>
                  <a:pt x="452" y="452969"/>
                  <a:pt x="118" y="457978"/>
                </a:cubicBezTo>
                <a:cubicBezTo>
                  <a:pt x="-1149" y="476986"/>
                  <a:pt x="8056" y="494491"/>
                  <a:pt x="14406" y="505603"/>
                </a:cubicBezTo>
                <a:close/>
              </a:path>
            </a:pathLst>
          </a:custGeom>
          <a:pattFill prst="ltUpDiag">
            <a:fgClr>
              <a:schemeClr val="accent1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/>
          </a:p>
        </p:txBody>
      </p:sp>
      <p:sp>
        <p:nvSpPr>
          <p:cNvPr id="51" name="Плюс 50"/>
          <p:cNvSpPr/>
          <p:nvPr/>
        </p:nvSpPr>
        <p:spPr>
          <a:xfrm>
            <a:off x="5148064" y="980728"/>
            <a:ext cx="228600" cy="228600"/>
          </a:xfrm>
          <a:prstGeom prst="mathPlus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/>
          </a:p>
        </p:txBody>
      </p:sp>
      <p:sp>
        <p:nvSpPr>
          <p:cNvPr id="52" name="Равно 51"/>
          <p:cNvSpPr/>
          <p:nvPr/>
        </p:nvSpPr>
        <p:spPr>
          <a:xfrm>
            <a:off x="4936470" y="634534"/>
            <a:ext cx="280670" cy="247650"/>
          </a:xfrm>
          <a:prstGeom prst="mathEqual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/>
          </a:p>
        </p:txBody>
      </p:sp>
      <p:sp>
        <p:nvSpPr>
          <p:cNvPr id="53" name="Поле 734"/>
          <p:cNvSpPr txBox="1"/>
          <p:nvPr/>
        </p:nvSpPr>
        <p:spPr>
          <a:xfrm>
            <a:off x="5222220" y="404664"/>
            <a:ext cx="789940" cy="668020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non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3600" b="1">
                <a:ln w="635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80</a:t>
            </a:r>
            <a:r>
              <a:rPr lang="ru-RU" sz="3600" b="1" baseline="30000">
                <a:ln w="635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0</a:t>
            </a:r>
            <a:endParaRPr lang="ru-RU" sz="1100">
              <a:effectLst/>
              <a:latin typeface="Calibri"/>
              <a:ea typeface="Calibri"/>
              <a:cs typeface="Times New Roman"/>
            </a:endParaRPr>
          </a:p>
        </p:txBody>
      </p:sp>
      <p:grpSp>
        <p:nvGrpSpPr>
          <p:cNvPr id="36" name="Группа 35"/>
          <p:cNvGrpSpPr/>
          <p:nvPr/>
        </p:nvGrpSpPr>
        <p:grpSpPr>
          <a:xfrm>
            <a:off x="1114845" y="1104443"/>
            <a:ext cx="6701216" cy="4639303"/>
            <a:chOff x="0" y="57150"/>
            <a:chExt cx="3095625" cy="2143125"/>
          </a:xfrm>
        </p:grpSpPr>
        <p:pic>
          <p:nvPicPr>
            <p:cNvPr id="37" name="Рисунок 36"/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0" y="57150"/>
              <a:ext cx="3095625" cy="2028825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sp>
          <p:nvSpPr>
            <p:cNvPr id="38" name="Надпись 2"/>
            <p:cNvSpPr txBox="1">
              <a:spLocks noChangeArrowheads="1"/>
            </p:cNvSpPr>
            <p:nvPr/>
          </p:nvSpPr>
          <p:spPr bwMode="auto">
            <a:xfrm>
              <a:off x="1432689" y="1694127"/>
              <a:ext cx="323850" cy="3333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ru-RU" sz="3200" b="1" dirty="0">
                  <a:effectLst/>
                  <a:latin typeface="Times New Roman"/>
                  <a:ea typeface="Calibri"/>
                  <a:cs typeface="Times New Roman"/>
                </a:rPr>
                <a:t>О</a:t>
              </a:r>
              <a:endParaRPr lang="ru-RU" sz="3200" b="1" dirty="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39" name="Надпись 2"/>
            <p:cNvSpPr txBox="1">
              <a:spLocks noChangeArrowheads="1"/>
            </p:cNvSpPr>
            <p:nvPr/>
          </p:nvSpPr>
          <p:spPr bwMode="auto">
            <a:xfrm>
              <a:off x="2528426" y="432433"/>
              <a:ext cx="323850" cy="3333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US" sz="3200" b="1" dirty="0">
                  <a:effectLst/>
                  <a:latin typeface="Times New Roman"/>
                  <a:ea typeface="Calibri"/>
                  <a:cs typeface="Times New Roman"/>
                </a:rPr>
                <a:t>X</a:t>
              </a:r>
              <a:endParaRPr lang="ru-RU" sz="3200" b="1" dirty="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40" name="Надпись 2"/>
            <p:cNvSpPr txBox="1">
              <a:spLocks noChangeArrowheads="1"/>
            </p:cNvSpPr>
            <p:nvPr/>
          </p:nvSpPr>
          <p:spPr bwMode="auto">
            <a:xfrm>
              <a:off x="2162521" y="198850"/>
              <a:ext cx="323850" cy="3333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US" sz="3200" b="1" dirty="0">
                  <a:effectLst/>
                  <a:latin typeface="Times New Roman"/>
                  <a:ea typeface="Calibri"/>
                  <a:cs typeface="Times New Roman"/>
                </a:rPr>
                <a:t>U</a:t>
              </a:r>
              <a:endParaRPr lang="ru-RU" sz="3200" b="1" dirty="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41" name="Надпись 2"/>
            <p:cNvSpPr txBox="1">
              <a:spLocks noChangeArrowheads="1"/>
            </p:cNvSpPr>
            <p:nvPr/>
          </p:nvSpPr>
          <p:spPr bwMode="auto">
            <a:xfrm>
              <a:off x="1619250" y="133056"/>
              <a:ext cx="323850" cy="3333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US" sz="3200" b="1" dirty="0">
                  <a:effectLst/>
                  <a:latin typeface="Times New Roman"/>
                  <a:ea typeface="Calibri"/>
                  <a:cs typeface="Times New Roman"/>
                </a:rPr>
                <a:t>Y</a:t>
              </a:r>
              <a:endParaRPr lang="ru-RU" sz="3200" b="1" dirty="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42" name="Надпись 2"/>
            <p:cNvSpPr txBox="1">
              <a:spLocks noChangeArrowheads="1"/>
            </p:cNvSpPr>
            <p:nvPr/>
          </p:nvSpPr>
          <p:spPr bwMode="auto">
            <a:xfrm>
              <a:off x="375052" y="531491"/>
              <a:ext cx="323850" cy="3333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US" sz="3200" b="1" dirty="0">
                  <a:effectLst/>
                  <a:latin typeface="Times New Roman"/>
                  <a:ea typeface="Calibri"/>
                  <a:cs typeface="Times New Roman"/>
                </a:rPr>
                <a:t>V</a:t>
              </a:r>
              <a:endParaRPr lang="ru-RU" sz="3200" b="1" dirty="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43" name="Надпись 2"/>
            <p:cNvSpPr txBox="1">
              <a:spLocks noChangeArrowheads="1"/>
            </p:cNvSpPr>
            <p:nvPr/>
          </p:nvSpPr>
          <p:spPr bwMode="auto">
            <a:xfrm>
              <a:off x="42411" y="1666875"/>
              <a:ext cx="323850" cy="3333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US" sz="3200" b="1" dirty="0">
                  <a:effectLst/>
                  <a:latin typeface="Times New Roman"/>
                  <a:ea typeface="Calibri"/>
                  <a:cs typeface="Times New Roman"/>
                </a:rPr>
                <a:t>Z</a:t>
              </a:r>
              <a:endParaRPr lang="ru-RU" sz="3200" b="1" dirty="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44" name="Надпись 2"/>
            <p:cNvSpPr txBox="1">
              <a:spLocks noChangeArrowheads="1"/>
            </p:cNvSpPr>
            <p:nvPr/>
          </p:nvSpPr>
          <p:spPr bwMode="auto">
            <a:xfrm>
              <a:off x="1190625" y="1943100"/>
              <a:ext cx="733425" cy="2571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ru-RU" sz="2400" b="1">
                  <a:effectLst/>
                  <a:latin typeface="Times New Roman"/>
                  <a:ea typeface="Calibri"/>
                  <a:cs typeface="Times New Roman"/>
                </a:rPr>
                <a:t>рис.52_2</a:t>
              </a:r>
              <a:endParaRPr lang="ru-RU" sz="2400" b="1">
                <a:effectLst/>
                <a:latin typeface="Calibri"/>
                <a:ea typeface="Calibri"/>
                <a:cs typeface="Times New Roman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58930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/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387496" y="83841"/>
            <a:ext cx="1685925" cy="1905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636857" y="-97651"/>
            <a:ext cx="403379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Алгоритм решения</a:t>
            </a:r>
            <a:endParaRPr lang="ru-RU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676936" y="1442393"/>
            <a:ext cx="535724" cy="92333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2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6" name="Полилиния 65"/>
          <p:cNvSpPr/>
          <p:nvPr/>
        </p:nvSpPr>
        <p:spPr>
          <a:xfrm rot="1123344">
            <a:off x="5351990" y="1143021"/>
            <a:ext cx="1872261" cy="3616285"/>
          </a:xfrm>
          <a:custGeom>
            <a:avLst/>
            <a:gdLst>
              <a:gd name="connsiteX0" fmla="*/ 315038 w 834757"/>
              <a:gd name="connsiteY0" fmla="*/ 66675 h 1611742"/>
              <a:gd name="connsiteX1" fmla="*/ 300750 w 834757"/>
              <a:gd name="connsiteY1" fmla="*/ 128587 h 1611742"/>
              <a:gd name="connsiteX2" fmla="*/ 291225 w 834757"/>
              <a:gd name="connsiteY2" fmla="*/ 157162 h 1611742"/>
              <a:gd name="connsiteX3" fmla="*/ 281700 w 834757"/>
              <a:gd name="connsiteY3" fmla="*/ 185737 h 1611742"/>
              <a:gd name="connsiteX4" fmla="*/ 272175 w 834757"/>
              <a:gd name="connsiteY4" fmla="*/ 200025 h 1611742"/>
              <a:gd name="connsiteX5" fmla="*/ 267413 w 834757"/>
              <a:gd name="connsiteY5" fmla="*/ 219075 h 1611742"/>
              <a:gd name="connsiteX6" fmla="*/ 262650 w 834757"/>
              <a:gd name="connsiteY6" fmla="*/ 233362 h 1611742"/>
              <a:gd name="connsiteX7" fmla="*/ 257888 w 834757"/>
              <a:gd name="connsiteY7" fmla="*/ 280987 h 1611742"/>
              <a:gd name="connsiteX8" fmla="*/ 253125 w 834757"/>
              <a:gd name="connsiteY8" fmla="*/ 295275 h 1611742"/>
              <a:gd name="connsiteX9" fmla="*/ 248363 w 834757"/>
              <a:gd name="connsiteY9" fmla="*/ 314325 h 1611742"/>
              <a:gd name="connsiteX10" fmla="*/ 243600 w 834757"/>
              <a:gd name="connsiteY10" fmla="*/ 342900 h 1611742"/>
              <a:gd name="connsiteX11" fmla="*/ 234075 w 834757"/>
              <a:gd name="connsiteY11" fmla="*/ 371475 h 1611742"/>
              <a:gd name="connsiteX12" fmla="*/ 229313 w 834757"/>
              <a:gd name="connsiteY12" fmla="*/ 423862 h 1611742"/>
              <a:gd name="connsiteX13" fmla="*/ 219788 w 834757"/>
              <a:gd name="connsiteY13" fmla="*/ 461962 h 1611742"/>
              <a:gd name="connsiteX14" fmla="*/ 215025 w 834757"/>
              <a:gd name="connsiteY14" fmla="*/ 481012 h 1611742"/>
              <a:gd name="connsiteX15" fmla="*/ 205500 w 834757"/>
              <a:gd name="connsiteY15" fmla="*/ 509587 h 1611742"/>
              <a:gd name="connsiteX16" fmla="*/ 200738 w 834757"/>
              <a:gd name="connsiteY16" fmla="*/ 566737 h 1611742"/>
              <a:gd name="connsiteX17" fmla="*/ 186450 w 834757"/>
              <a:gd name="connsiteY17" fmla="*/ 628650 h 1611742"/>
              <a:gd name="connsiteX18" fmla="*/ 176925 w 834757"/>
              <a:gd name="connsiteY18" fmla="*/ 704850 h 1611742"/>
              <a:gd name="connsiteX19" fmla="*/ 167400 w 834757"/>
              <a:gd name="connsiteY19" fmla="*/ 752475 h 1611742"/>
              <a:gd name="connsiteX20" fmla="*/ 157875 w 834757"/>
              <a:gd name="connsiteY20" fmla="*/ 819150 h 1611742"/>
              <a:gd name="connsiteX21" fmla="*/ 148350 w 834757"/>
              <a:gd name="connsiteY21" fmla="*/ 833437 h 1611742"/>
              <a:gd name="connsiteX22" fmla="*/ 143588 w 834757"/>
              <a:gd name="connsiteY22" fmla="*/ 871537 h 1611742"/>
              <a:gd name="connsiteX23" fmla="*/ 134063 w 834757"/>
              <a:gd name="connsiteY23" fmla="*/ 885825 h 1611742"/>
              <a:gd name="connsiteX24" fmla="*/ 129300 w 834757"/>
              <a:gd name="connsiteY24" fmla="*/ 923925 h 1611742"/>
              <a:gd name="connsiteX25" fmla="*/ 119775 w 834757"/>
              <a:gd name="connsiteY25" fmla="*/ 952500 h 1611742"/>
              <a:gd name="connsiteX26" fmla="*/ 115013 w 834757"/>
              <a:gd name="connsiteY26" fmla="*/ 966787 h 1611742"/>
              <a:gd name="connsiteX27" fmla="*/ 110250 w 834757"/>
              <a:gd name="connsiteY27" fmla="*/ 1038225 h 1611742"/>
              <a:gd name="connsiteX28" fmla="*/ 91200 w 834757"/>
              <a:gd name="connsiteY28" fmla="*/ 1066800 h 1611742"/>
              <a:gd name="connsiteX29" fmla="*/ 86438 w 834757"/>
              <a:gd name="connsiteY29" fmla="*/ 1109662 h 1611742"/>
              <a:gd name="connsiteX30" fmla="*/ 81675 w 834757"/>
              <a:gd name="connsiteY30" fmla="*/ 1185862 h 1611742"/>
              <a:gd name="connsiteX31" fmla="*/ 67388 w 834757"/>
              <a:gd name="connsiteY31" fmla="*/ 1214437 h 1611742"/>
              <a:gd name="connsiteX32" fmla="*/ 57863 w 834757"/>
              <a:gd name="connsiteY32" fmla="*/ 1247775 h 1611742"/>
              <a:gd name="connsiteX33" fmla="*/ 48338 w 834757"/>
              <a:gd name="connsiteY33" fmla="*/ 1300162 h 1611742"/>
              <a:gd name="connsiteX34" fmla="*/ 38813 w 834757"/>
              <a:gd name="connsiteY34" fmla="*/ 1328737 h 1611742"/>
              <a:gd name="connsiteX35" fmla="*/ 29288 w 834757"/>
              <a:gd name="connsiteY35" fmla="*/ 1343025 h 1611742"/>
              <a:gd name="connsiteX36" fmla="*/ 19763 w 834757"/>
              <a:gd name="connsiteY36" fmla="*/ 1433512 h 1611742"/>
              <a:gd name="connsiteX37" fmla="*/ 10238 w 834757"/>
              <a:gd name="connsiteY37" fmla="*/ 1490662 h 1611742"/>
              <a:gd name="connsiteX38" fmla="*/ 713 w 834757"/>
              <a:gd name="connsiteY38" fmla="*/ 1543050 h 1611742"/>
              <a:gd name="connsiteX39" fmla="*/ 38813 w 834757"/>
              <a:gd name="connsiteY39" fmla="*/ 1604962 h 1611742"/>
              <a:gd name="connsiteX40" fmla="*/ 53100 w 834757"/>
              <a:gd name="connsiteY40" fmla="*/ 1590675 h 1611742"/>
              <a:gd name="connsiteX41" fmla="*/ 62625 w 834757"/>
              <a:gd name="connsiteY41" fmla="*/ 1562100 h 1611742"/>
              <a:gd name="connsiteX42" fmla="*/ 72150 w 834757"/>
              <a:gd name="connsiteY42" fmla="*/ 1547812 h 1611742"/>
              <a:gd name="connsiteX43" fmla="*/ 91200 w 834757"/>
              <a:gd name="connsiteY43" fmla="*/ 1504950 h 1611742"/>
              <a:gd name="connsiteX44" fmla="*/ 105488 w 834757"/>
              <a:gd name="connsiteY44" fmla="*/ 1495425 h 1611742"/>
              <a:gd name="connsiteX45" fmla="*/ 115013 w 834757"/>
              <a:gd name="connsiteY45" fmla="*/ 1466850 h 1611742"/>
              <a:gd name="connsiteX46" fmla="*/ 119775 w 834757"/>
              <a:gd name="connsiteY46" fmla="*/ 1452562 h 1611742"/>
              <a:gd name="connsiteX47" fmla="*/ 129300 w 834757"/>
              <a:gd name="connsiteY47" fmla="*/ 1438275 h 1611742"/>
              <a:gd name="connsiteX48" fmla="*/ 143588 w 834757"/>
              <a:gd name="connsiteY48" fmla="*/ 1409700 h 1611742"/>
              <a:gd name="connsiteX49" fmla="*/ 167400 w 834757"/>
              <a:gd name="connsiteY49" fmla="*/ 1371600 h 1611742"/>
              <a:gd name="connsiteX50" fmla="*/ 181688 w 834757"/>
              <a:gd name="connsiteY50" fmla="*/ 1366837 h 1611742"/>
              <a:gd name="connsiteX51" fmla="*/ 186450 w 834757"/>
              <a:gd name="connsiteY51" fmla="*/ 1352550 h 1611742"/>
              <a:gd name="connsiteX52" fmla="*/ 195975 w 834757"/>
              <a:gd name="connsiteY52" fmla="*/ 1338262 h 1611742"/>
              <a:gd name="connsiteX53" fmla="*/ 210263 w 834757"/>
              <a:gd name="connsiteY53" fmla="*/ 1300162 h 1611742"/>
              <a:gd name="connsiteX54" fmla="*/ 224550 w 834757"/>
              <a:gd name="connsiteY54" fmla="*/ 1271587 h 1611742"/>
              <a:gd name="connsiteX55" fmla="*/ 229313 w 834757"/>
              <a:gd name="connsiteY55" fmla="*/ 1257300 h 1611742"/>
              <a:gd name="connsiteX56" fmla="*/ 262650 w 834757"/>
              <a:gd name="connsiteY56" fmla="*/ 1214437 h 1611742"/>
              <a:gd name="connsiteX57" fmla="*/ 281700 w 834757"/>
              <a:gd name="connsiteY57" fmla="*/ 1185862 h 1611742"/>
              <a:gd name="connsiteX58" fmla="*/ 291225 w 834757"/>
              <a:gd name="connsiteY58" fmla="*/ 1157287 h 1611742"/>
              <a:gd name="connsiteX59" fmla="*/ 295988 w 834757"/>
              <a:gd name="connsiteY59" fmla="*/ 1143000 h 1611742"/>
              <a:gd name="connsiteX60" fmla="*/ 319800 w 834757"/>
              <a:gd name="connsiteY60" fmla="*/ 1114425 h 1611742"/>
              <a:gd name="connsiteX61" fmla="*/ 329325 w 834757"/>
              <a:gd name="connsiteY61" fmla="*/ 1100137 h 1611742"/>
              <a:gd name="connsiteX62" fmla="*/ 334088 w 834757"/>
              <a:gd name="connsiteY62" fmla="*/ 1085850 h 1611742"/>
              <a:gd name="connsiteX63" fmla="*/ 348375 w 834757"/>
              <a:gd name="connsiteY63" fmla="*/ 1076325 h 1611742"/>
              <a:gd name="connsiteX64" fmla="*/ 362663 w 834757"/>
              <a:gd name="connsiteY64" fmla="*/ 1047750 h 1611742"/>
              <a:gd name="connsiteX65" fmla="*/ 367425 w 834757"/>
              <a:gd name="connsiteY65" fmla="*/ 1033462 h 1611742"/>
              <a:gd name="connsiteX66" fmla="*/ 386475 w 834757"/>
              <a:gd name="connsiteY66" fmla="*/ 1004887 h 1611742"/>
              <a:gd name="connsiteX67" fmla="*/ 396000 w 834757"/>
              <a:gd name="connsiteY67" fmla="*/ 966787 h 1611742"/>
              <a:gd name="connsiteX68" fmla="*/ 410288 w 834757"/>
              <a:gd name="connsiteY68" fmla="*/ 957262 h 1611742"/>
              <a:gd name="connsiteX69" fmla="*/ 429338 w 834757"/>
              <a:gd name="connsiteY69" fmla="*/ 928687 h 1611742"/>
              <a:gd name="connsiteX70" fmla="*/ 438863 w 834757"/>
              <a:gd name="connsiteY70" fmla="*/ 900112 h 1611742"/>
              <a:gd name="connsiteX71" fmla="*/ 453150 w 834757"/>
              <a:gd name="connsiteY71" fmla="*/ 842962 h 1611742"/>
              <a:gd name="connsiteX72" fmla="*/ 462675 w 834757"/>
              <a:gd name="connsiteY72" fmla="*/ 828675 h 1611742"/>
              <a:gd name="connsiteX73" fmla="*/ 472200 w 834757"/>
              <a:gd name="connsiteY73" fmla="*/ 809625 h 1611742"/>
              <a:gd name="connsiteX74" fmla="*/ 486488 w 834757"/>
              <a:gd name="connsiteY74" fmla="*/ 795337 h 1611742"/>
              <a:gd name="connsiteX75" fmla="*/ 496013 w 834757"/>
              <a:gd name="connsiteY75" fmla="*/ 781050 h 1611742"/>
              <a:gd name="connsiteX76" fmla="*/ 519825 w 834757"/>
              <a:gd name="connsiteY76" fmla="*/ 752475 h 1611742"/>
              <a:gd name="connsiteX77" fmla="*/ 529350 w 834757"/>
              <a:gd name="connsiteY77" fmla="*/ 695325 h 1611742"/>
              <a:gd name="connsiteX78" fmla="*/ 538875 w 834757"/>
              <a:gd name="connsiteY78" fmla="*/ 681037 h 1611742"/>
              <a:gd name="connsiteX79" fmla="*/ 567450 w 834757"/>
              <a:gd name="connsiteY79" fmla="*/ 671512 h 1611742"/>
              <a:gd name="connsiteX80" fmla="*/ 581738 w 834757"/>
              <a:gd name="connsiteY80" fmla="*/ 661987 h 1611742"/>
              <a:gd name="connsiteX81" fmla="*/ 591263 w 834757"/>
              <a:gd name="connsiteY81" fmla="*/ 619125 h 1611742"/>
              <a:gd name="connsiteX82" fmla="*/ 605550 w 834757"/>
              <a:gd name="connsiteY82" fmla="*/ 609600 h 1611742"/>
              <a:gd name="connsiteX83" fmla="*/ 624600 w 834757"/>
              <a:gd name="connsiteY83" fmla="*/ 590550 h 1611742"/>
              <a:gd name="connsiteX84" fmla="*/ 634125 w 834757"/>
              <a:gd name="connsiteY84" fmla="*/ 576262 h 1611742"/>
              <a:gd name="connsiteX85" fmla="*/ 648413 w 834757"/>
              <a:gd name="connsiteY85" fmla="*/ 561975 h 1611742"/>
              <a:gd name="connsiteX86" fmla="*/ 657938 w 834757"/>
              <a:gd name="connsiteY86" fmla="*/ 533400 h 1611742"/>
              <a:gd name="connsiteX87" fmla="*/ 662700 w 834757"/>
              <a:gd name="connsiteY87" fmla="*/ 519112 h 1611742"/>
              <a:gd name="connsiteX88" fmla="*/ 667463 w 834757"/>
              <a:gd name="connsiteY88" fmla="*/ 500062 h 1611742"/>
              <a:gd name="connsiteX89" fmla="*/ 686513 w 834757"/>
              <a:gd name="connsiteY89" fmla="*/ 471487 h 1611742"/>
              <a:gd name="connsiteX90" fmla="*/ 700800 w 834757"/>
              <a:gd name="connsiteY90" fmla="*/ 442912 h 1611742"/>
              <a:gd name="connsiteX91" fmla="*/ 715088 w 834757"/>
              <a:gd name="connsiteY91" fmla="*/ 433387 h 1611742"/>
              <a:gd name="connsiteX92" fmla="*/ 734138 w 834757"/>
              <a:gd name="connsiteY92" fmla="*/ 390525 h 1611742"/>
              <a:gd name="connsiteX93" fmla="*/ 743663 w 834757"/>
              <a:gd name="connsiteY93" fmla="*/ 371475 h 1611742"/>
              <a:gd name="connsiteX94" fmla="*/ 748425 w 834757"/>
              <a:gd name="connsiteY94" fmla="*/ 357187 h 1611742"/>
              <a:gd name="connsiteX95" fmla="*/ 757950 w 834757"/>
              <a:gd name="connsiteY95" fmla="*/ 342900 h 1611742"/>
              <a:gd name="connsiteX96" fmla="*/ 786525 w 834757"/>
              <a:gd name="connsiteY96" fmla="*/ 323850 h 1611742"/>
              <a:gd name="connsiteX97" fmla="*/ 796050 w 834757"/>
              <a:gd name="connsiteY97" fmla="*/ 295275 h 1611742"/>
              <a:gd name="connsiteX98" fmla="*/ 800813 w 834757"/>
              <a:gd name="connsiteY98" fmla="*/ 276225 h 1611742"/>
              <a:gd name="connsiteX99" fmla="*/ 829388 w 834757"/>
              <a:gd name="connsiteY99" fmla="*/ 266700 h 1611742"/>
              <a:gd name="connsiteX100" fmla="*/ 829388 w 834757"/>
              <a:gd name="connsiteY100" fmla="*/ 176212 h 1611742"/>
              <a:gd name="connsiteX101" fmla="*/ 800813 w 834757"/>
              <a:gd name="connsiteY101" fmla="*/ 147637 h 1611742"/>
              <a:gd name="connsiteX102" fmla="*/ 786525 w 834757"/>
              <a:gd name="connsiteY102" fmla="*/ 128587 h 1611742"/>
              <a:gd name="connsiteX103" fmla="*/ 724613 w 834757"/>
              <a:gd name="connsiteY103" fmla="*/ 109537 h 1611742"/>
              <a:gd name="connsiteX104" fmla="*/ 710325 w 834757"/>
              <a:gd name="connsiteY104" fmla="*/ 100012 h 1611742"/>
              <a:gd name="connsiteX105" fmla="*/ 696038 w 834757"/>
              <a:gd name="connsiteY105" fmla="*/ 95250 h 1611742"/>
              <a:gd name="connsiteX106" fmla="*/ 676988 w 834757"/>
              <a:gd name="connsiteY106" fmla="*/ 90487 h 1611742"/>
              <a:gd name="connsiteX107" fmla="*/ 653175 w 834757"/>
              <a:gd name="connsiteY107" fmla="*/ 85725 h 1611742"/>
              <a:gd name="connsiteX108" fmla="*/ 624600 w 834757"/>
              <a:gd name="connsiteY108" fmla="*/ 76200 h 1611742"/>
              <a:gd name="connsiteX109" fmla="*/ 581738 w 834757"/>
              <a:gd name="connsiteY109" fmla="*/ 61912 h 1611742"/>
              <a:gd name="connsiteX110" fmla="*/ 567450 w 834757"/>
              <a:gd name="connsiteY110" fmla="*/ 57150 h 1611742"/>
              <a:gd name="connsiteX111" fmla="*/ 534113 w 834757"/>
              <a:gd name="connsiteY111" fmla="*/ 19050 h 1611742"/>
              <a:gd name="connsiteX112" fmla="*/ 515063 w 834757"/>
              <a:gd name="connsiteY112" fmla="*/ 9525 h 1611742"/>
              <a:gd name="connsiteX113" fmla="*/ 481725 w 834757"/>
              <a:gd name="connsiteY113" fmla="*/ 0 h 1611742"/>
              <a:gd name="connsiteX114" fmla="*/ 381713 w 834757"/>
              <a:gd name="connsiteY114" fmla="*/ 4762 h 1611742"/>
              <a:gd name="connsiteX115" fmla="*/ 353138 w 834757"/>
              <a:gd name="connsiteY115" fmla="*/ 14287 h 1611742"/>
              <a:gd name="connsiteX116" fmla="*/ 343613 w 834757"/>
              <a:gd name="connsiteY116" fmla="*/ 28575 h 1611742"/>
              <a:gd name="connsiteX117" fmla="*/ 334088 w 834757"/>
              <a:gd name="connsiteY117" fmla="*/ 57150 h 1611742"/>
              <a:gd name="connsiteX118" fmla="*/ 329325 w 834757"/>
              <a:gd name="connsiteY118" fmla="*/ 71437 h 1611742"/>
              <a:gd name="connsiteX119" fmla="*/ 315038 w 834757"/>
              <a:gd name="connsiteY119" fmla="*/ 80962 h 1611742"/>
              <a:gd name="connsiteX120" fmla="*/ 315038 w 834757"/>
              <a:gd name="connsiteY120" fmla="*/ 66675 h 16117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</a:cxnLst>
            <a:rect l="l" t="t" r="r" b="b"/>
            <a:pathLst>
              <a:path w="834757" h="1611742">
                <a:moveTo>
                  <a:pt x="315038" y="66675"/>
                </a:moveTo>
                <a:cubicBezTo>
                  <a:pt x="311260" y="85561"/>
                  <a:pt x="306492" y="111360"/>
                  <a:pt x="300750" y="128587"/>
                </a:cubicBezTo>
                <a:lnTo>
                  <a:pt x="291225" y="157162"/>
                </a:lnTo>
                <a:lnTo>
                  <a:pt x="281700" y="185737"/>
                </a:lnTo>
                <a:cubicBezTo>
                  <a:pt x="279890" y="191167"/>
                  <a:pt x="275350" y="195262"/>
                  <a:pt x="272175" y="200025"/>
                </a:cubicBezTo>
                <a:cubicBezTo>
                  <a:pt x="270588" y="206375"/>
                  <a:pt x="269211" y="212781"/>
                  <a:pt x="267413" y="219075"/>
                </a:cubicBezTo>
                <a:cubicBezTo>
                  <a:pt x="266034" y="223902"/>
                  <a:pt x="263413" y="228400"/>
                  <a:pt x="262650" y="233362"/>
                </a:cubicBezTo>
                <a:cubicBezTo>
                  <a:pt x="260224" y="249131"/>
                  <a:pt x="260314" y="265218"/>
                  <a:pt x="257888" y="280987"/>
                </a:cubicBezTo>
                <a:cubicBezTo>
                  <a:pt x="257125" y="285949"/>
                  <a:pt x="254504" y="290448"/>
                  <a:pt x="253125" y="295275"/>
                </a:cubicBezTo>
                <a:cubicBezTo>
                  <a:pt x="251327" y="301569"/>
                  <a:pt x="249647" y="307907"/>
                  <a:pt x="248363" y="314325"/>
                </a:cubicBezTo>
                <a:cubicBezTo>
                  <a:pt x="246469" y="323794"/>
                  <a:pt x="245942" y="333532"/>
                  <a:pt x="243600" y="342900"/>
                </a:cubicBezTo>
                <a:cubicBezTo>
                  <a:pt x="241165" y="352640"/>
                  <a:pt x="234075" y="371475"/>
                  <a:pt x="234075" y="371475"/>
                </a:cubicBezTo>
                <a:cubicBezTo>
                  <a:pt x="232488" y="388937"/>
                  <a:pt x="231488" y="406463"/>
                  <a:pt x="229313" y="423862"/>
                </a:cubicBezTo>
                <a:cubicBezTo>
                  <a:pt x="226086" y="449674"/>
                  <a:pt x="225546" y="441808"/>
                  <a:pt x="219788" y="461962"/>
                </a:cubicBezTo>
                <a:cubicBezTo>
                  <a:pt x="217990" y="468256"/>
                  <a:pt x="216906" y="474743"/>
                  <a:pt x="215025" y="481012"/>
                </a:cubicBezTo>
                <a:cubicBezTo>
                  <a:pt x="212140" y="490629"/>
                  <a:pt x="205500" y="509587"/>
                  <a:pt x="205500" y="509587"/>
                </a:cubicBezTo>
                <a:cubicBezTo>
                  <a:pt x="203913" y="528637"/>
                  <a:pt x="203321" y="547796"/>
                  <a:pt x="200738" y="566737"/>
                </a:cubicBezTo>
                <a:cubicBezTo>
                  <a:pt x="195887" y="602309"/>
                  <a:pt x="194578" y="604268"/>
                  <a:pt x="186450" y="628650"/>
                </a:cubicBezTo>
                <a:cubicBezTo>
                  <a:pt x="183166" y="661495"/>
                  <a:pt x="182835" y="675299"/>
                  <a:pt x="176925" y="704850"/>
                </a:cubicBezTo>
                <a:cubicBezTo>
                  <a:pt x="170620" y="736374"/>
                  <a:pt x="172060" y="712861"/>
                  <a:pt x="167400" y="752475"/>
                </a:cubicBezTo>
                <a:cubicBezTo>
                  <a:pt x="165714" y="766802"/>
                  <a:pt x="167172" y="800556"/>
                  <a:pt x="157875" y="819150"/>
                </a:cubicBezTo>
                <a:cubicBezTo>
                  <a:pt x="155315" y="824269"/>
                  <a:pt x="151525" y="828675"/>
                  <a:pt x="148350" y="833437"/>
                </a:cubicBezTo>
                <a:cubicBezTo>
                  <a:pt x="146763" y="846137"/>
                  <a:pt x="146955" y="859189"/>
                  <a:pt x="143588" y="871537"/>
                </a:cubicBezTo>
                <a:cubicBezTo>
                  <a:pt x="142082" y="877059"/>
                  <a:pt x="135569" y="880303"/>
                  <a:pt x="134063" y="885825"/>
                </a:cubicBezTo>
                <a:cubicBezTo>
                  <a:pt x="130695" y="898173"/>
                  <a:pt x="131982" y="911410"/>
                  <a:pt x="129300" y="923925"/>
                </a:cubicBezTo>
                <a:cubicBezTo>
                  <a:pt x="127196" y="933742"/>
                  <a:pt x="122950" y="942975"/>
                  <a:pt x="119775" y="952500"/>
                </a:cubicBezTo>
                <a:lnTo>
                  <a:pt x="115013" y="966787"/>
                </a:lnTo>
                <a:cubicBezTo>
                  <a:pt x="113425" y="990600"/>
                  <a:pt x="115778" y="1015008"/>
                  <a:pt x="110250" y="1038225"/>
                </a:cubicBezTo>
                <a:cubicBezTo>
                  <a:pt x="107598" y="1049361"/>
                  <a:pt x="91200" y="1066800"/>
                  <a:pt x="91200" y="1066800"/>
                </a:cubicBezTo>
                <a:cubicBezTo>
                  <a:pt x="89613" y="1081087"/>
                  <a:pt x="87584" y="1095333"/>
                  <a:pt x="86438" y="1109662"/>
                </a:cubicBezTo>
                <a:cubicBezTo>
                  <a:pt x="84409" y="1135031"/>
                  <a:pt x="84339" y="1160552"/>
                  <a:pt x="81675" y="1185862"/>
                </a:cubicBezTo>
                <a:cubicBezTo>
                  <a:pt x="80079" y="1201028"/>
                  <a:pt x="74025" y="1201163"/>
                  <a:pt x="67388" y="1214437"/>
                </a:cubicBezTo>
                <a:cubicBezTo>
                  <a:pt x="64360" y="1220492"/>
                  <a:pt x="58881" y="1242684"/>
                  <a:pt x="57863" y="1247775"/>
                </a:cubicBezTo>
                <a:cubicBezTo>
                  <a:pt x="55144" y="1261372"/>
                  <a:pt x="52165" y="1286130"/>
                  <a:pt x="48338" y="1300162"/>
                </a:cubicBezTo>
                <a:cubicBezTo>
                  <a:pt x="45696" y="1309848"/>
                  <a:pt x="41988" y="1319212"/>
                  <a:pt x="38813" y="1328737"/>
                </a:cubicBezTo>
                <a:cubicBezTo>
                  <a:pt x="37003" y="1334167"/>
                  <a:pt x="32463" y="1338262"/>
                  <a:pt x="29288" y="1343025"/>
                </a:cubicBezTo>
                <a:cubicBezTo>
                  <a:pt x="17921" y="1388486"/>
                  <a:pt x="27931" y="1343662"/>
                  <a:pt x="19763" y="1433512"/>
                </a:cubicBezTo>
                <a:cubicBezTo>
                  <a:pt x="16652" y="1467737"/>
                  <a:pt x="15185" y="1460981"/>
                  <a:pt x="10238" y="1490662"/>
                </a:cubicBezTo>
                <a:cubicBezTo>
                  <a:pt x="1706" y="1541853"/>
                  <a:pt x="9855" y="1506478"/>
                  <a:pt x="713" y="1543050"/>
                </a:cubicBezTo>
                <a:cubicBezTo>
                  <a:pt x="4312" y="1593434"/>
                  <a:pt x="-15594" y="1626725"/>
                  <a:pt x="38813" y="1604962"/>
                </a:cubicBezTo>
                <a:cubicBezTo>
                  <a:pt x="45066" y="1602461"/>
                  <a:pt x="48338" y="1595437"/>
                  <a:pt x="53100" y="1590675"/>
                </a:cubicBezTo>
                <a:cubicBezTo>
                  <a:pt x="56275" y="1581150"/>
                  <a:pt x="57056" y="1570454"/>
                  <a:pt x="62625" y="1562100"/>
                </a:cubicBezTo>
                <a:cubicBezTo>
                  <a:pt x="65800" y="1557337"/>
                  <a:pt x="69825" y="1553043"/>
                  <a:pt x="72150" y="1547812"/>
                </a:cubicBezTo>
                <a:cubicBezTo>
                  <a:pt x="79695" y="1530836"/>
                  <a:pt x="78266" y="1517883"/>
                  <a:pt x="91200" y="1504950"/>
                </a:cubicBezTo>
                <a:cubicBezTo>
                  <a:pt x="95248" y="1500903"/>
                  <a:pt x="100725" y="1498600"/>
                  <a:pt x="105488" y="1495425"/>
                </a:cubicBezTo>
                <a:lnTo>
                  <a:pt x="115013" y="1466850"/>
                </a:lnTo>
                <a:cubicBezTo>
                  <a:pt x="116600" y="1462087"/>
                  <a:pt x="116990" y="1456739"/>
                  <a:pt x="119775" y="1452562"/>
                </a:cubicBezTo>
                <a:cubicBezTo>
                  <a:pt x="122950" y="1447800"/>
                  <a:pt x="126740" y="1443394"/>
                  <a:pt x="129300" y="1438275"/>
                </a:cubicBezTo>
                <a:cubicBezTo>
                  <a:pt x="149018" y="1398841"/>
                  <a:pt x="116292" y="1450643"/>
                  <a:pt x="143588" y="1409700"/>
                </a:cubicBezTo>
                <a:cubicBezTo>
                  <a:pt x="152275" y="1383639"/>
                  <a:pt x="146269" y="1382166"/>
                  <a:pt x="167400" y="1371600"/>
                </a:cubicBezTo>
                <a:cubicBezTo>
                  <a:pt x="171890" y="1369355"/>
                  <a:pt x="176925" y="1368425"/>
                  <a:pt x="181688" y="1366837"/>
                </a:cubicBezTo>
                <a:cubicBezTo>
                  <a:pt x="183275" y="1362075"/>
                  <a:pt x="184205" y="1357040"/>
                  <a:pt x="186450" y="1352550"/>
                </a:cubicBezTo>
                <a:cubicBezTo>
                  <a:pt x="189010" y="1347430"/>
                  <a:pt x="193965" y="1343621"/>
                  <a:pt x="195975" y="1338262"/>
                </a:cubicBezTo>
                <a:cubicBezTo>
                  <a:pt x="213631" y="1291181"/>
                  <a:pt x="187925" y="1333670"/>
                  <a:pt x="210263" y="1300162"/>
                </a:cubicBezTo>
                <a:cubicBezTo>
                  <a:pt x="222230" y="1264259"/>
                  <a:pt x="206089" y="1308508"/>
                  <a:pt x="224550" y="1271587"/>
                </a:cubicBezTo>
                <a:cubicBezTo>
                  <a:pt x="226795" y="1267097"/>
                  <a:pt x="226875" y="1261688"/>
                  <a:pt x="229313" y="1257300"/>
                </a:cubicBezTo>
                <a:cubicBezTo>
                  <a:pt x="243555" y="1231666"/>
                  <a:pt x="245296" y="1231793"/>
                  <a:pt x="262650" y="1214437"/>
                </a:cubicBezTo>
                <a:cubicBezTo>
                  <a:pt x="278409" y="1167165"/>
                  <a:pt x="251968" y="1239382"/>
                  <a:pt x="281700" y="1185862"/>
                </a:cubicBezTo>
                <a:cubicBezTo>
                  <a:pt x="286576" y="1177085"/>
                  <a:pt x="288050" y="1166812"/>
                  <a:pt x="291225" y="1157287"/>
                </a:cubicBezTo>
                <a:lnTo>
                  <a:pt x="295988" y="1143000"/>
                </a:lnTo>
                <a:cubicBezTo>
                  <a:pt x="299931" y="1131173"/>
                  <a:pt x="312429" y="1123270"/>
                  <a:pt x="319800" y="1114425"/>
                </a:cubicBezTo>
                <a:cubicBezTo>
                  <a:pt x="323464" y="1110028"/>
                  <a:pt x="326765" y="1105257"/>
                  <a:pt x="329325" y="1100137"/>
                </a:cubicBezTo>
                <a:cubicBezTo>
                  <a:pt x="331570" y="1095647"/>
                  <a:pt x="330952" y="1089770"/>
                  <a:pt x="334088" y="1085850"/>
                </a:cubicBezTo>
                <a:cubicBezTo>
                  <a:pt x="337664" y="1081381"/>
                  <a:pt x="343613" y="1079500"/>
                  <a:pt x="348375" y="1076325"/>
                </a:cubicBezTo>
                <a:cubicBezTo>
                  <a:pt x="360350" y="1040404"/>
                  <a:pt x="344195" y="1084687"/>
                  <a:pt x="362663" y="1047750"/>
                </a:cubicBezTo>
                <a:cubicBezTo>
                  <a:pt x="364908" y="1043260"/>
                  <a:pt x="364987" y="1037850"/>
                  <a:pt x="367425" y="1033462"/>
                </a:cubicBezTo>
                <a:cubicBezTo>
                  <a:pt x="372984" y="1023455"/>
                  <a:pt x="386475" y="1004887"/>
                  <a:pt x="386475" y="1004887"/>
                </a:cubicBezTo>
                <a:cubicBezTo>
                  <a:pt x="386711" y="1003705"/>
                  <a:pt x="392097" y="971666"/>
                  <a:pt x="396000" y="966787"/>
                </a:cubicBezTo>
                <a:cubicBezTo>
                  <a:pt x="399576" y="962317"/>
                  <a:pt x="405525" y="960437"/>
                  <a:pt x="410288" y="957262"/>
                </a:cubicBezTo>
                <a:lnTo>
                  <a:pt x="429338" y="928687"/>
                </a:lnTo>
                <a:cubicBezTo>
                  <a:pt x="434907" y="920333"/>
                  <a:pt x="438863" y="900112"/>
                  <a:pt x="438863" y="900112"/>
                </a:cubicBezTo>
                <a:cubicBezTo>
                  <a:pt x="445275" y="861633"/>
                  <a:pt x="440571" y="880698"/>
                  <a:pt x="453150" y="842962"/>
                </a:cubicBezTo>
                <a:cubicBezTo>
                  <a:pt x="454960" y="837532"/>
                  <a:pt x="459835" y="833645"/>
                  <a:pt x="462675" y="828675"/>
                </a:cubicBezTo>
                <a:cubicBezTo>
                  <a:pt x="466197" y="822511"/>
                  <a:pt x="468073" y="815402"/>
                  <a:pt x="472200" y="809625"/>
                </a:cubicBezTo>
                <a:cubicBezTo>
                  <a:pt x="476115" y="804144"/>
                  <a:pt x="482176" y="800511"/>
                  <a:pt x="486488" y="795337"/>
                </a:cubicBezTo>
                <a:cubicBezTo>
                  <a:pt x="490152" y="790940"/>
                  <a:pt x="492349" y="785447"/>
                  <a:pt x="496013" y="781050"/>
                </a:cubicBezTo>
                <a:cubicBezTo>
                  <a:pt x="526570" y="744381"/>
                  <a:pt x="496176" y="787947"/>
                  <a:pt x="519825" y="752475"/>
                </a:cubicBezTo>
                <a:cubicBezTo>
                  <a:pt x="523000" y="733425"/>
                  <a:pt x="518637" y="711394"/>
                  <a:pt x="529350" y="695325"/>
                </a:cubicBezTo>
                <a:cubicBezTo>
                  <a:pt x="532525" y="690562"/>
                  <a:pt x="534021" y="684071"/>
                  <a:pt x="538875" y="681037"/>
                </a:cubicBezTo>
                <a:cubicBezTo>
                  <a:pt x="547389" y="675716"/>
                  <a:pt x="559096" y="677081"/>
                  <a:pt x="567450" y="671512"/>
                </a:cubicBezTo>
                <a:lnTo>
                  <a:pt x="581738" y="661987"/>
                </a:lnTo>
                <a:cubicBezTo>
                  <a:pt x="581787" y="661690"/>
                  <a:pt x="586325" y="625297"/>
                  <a:pt x="591263" y="619125"/>
                </a:cubicBezTo>
                <a:cubicBezTo>
                  <a:pt x="594839" y="614656"/>
                  <a:pt x="600788" y="612775"/>
                  <a:pt x="605550" y="609600"/>
                </a:cubicBezTo>
                <a:cubicBezTo>
                  <a:pt x="615942" y="578425"/>
                  <a:pt x="601509" y="609023"/>
                  <a:pt x="624600" y="590550"/>
                </a:cubicBezTo>
                <a:cubicBezTo>
                  <a:pt x="629070" y="586974"/>
                  <a:pt x="630461" y="580659"/>
                  <a:pt x="634125" y="576262"/>
                </a:cubicBezTo>
                <a:cubicBezTo>
                  <a:pt x="638437" y="571088"/>
                  <a:pt x="643650" y="566737"/>
                  <a:pt x="648413" y="561975"/>
                </a:cubicBezTo>
                <a:lnTo>
                  <a:pt x="657938" y="533400"/>
                </a:lnTo>
                <a:cubicBezTo>
                  <a:pt x="659525" y="528637"/>
                  <a:pt x="661482" y="523982"/>
                  <a:pt x="662700" y="519112"/>
                </a:cubicBezTo>
                <a:cubicBezTo>
                  <a:pt x="664288" y="512762"/>
                  <a:pt x="664536" y="505916"/>
                  <a:pt x="667463" y="500062"/>
                </a:cubicBezTo>
                <a:cubicBezTo>
                  <a:pt x="672583" y="489823"/>
                  <a:pt x="686513" y="471487"/>
                  <a:pt x="686513" y="471487"/>
                </a:cubicBezTo>
                <a:cubicBezTo>
                  <a:pt x="690386" y="459867"/>
                  <a:pt x="691568" y="452144"/>
                  <a:pt x="700800" y="442912"/>
                </a:cubicBezTo>
                <a:cubicBezTo>
                  <a:pt x="704847" y="438865"/>
                  <a:pt x="710325" y="436562"/>
                  <a:pt x="715088" y="433387"/>
                </a:cubicBezTo>
                <a:cubicBezTo>
                  <a:pt x="743105" y="391363"/>
                  <a:pt x="700135" y="458530"/>
                  <a:pt x="734138" y="390525"/>
                </a:cubicBezTo>
                <a:cubicBezTo>
                  <a:pt x="737313" y="384175"/>
                  <a:pt x="740866" y="378001"/>
                  <a:pt x="743663" y="371475"/>
                </a:cubicBezTo>
                <a:cubicBezTo>
                  <a:pt x="745640" y="366861"/>
                  <a:pt x="746180" y="361677"/>
                  <a:pt x="748425" y="357187"/>
                </a:cubicBezTo>
                <a:cubicBezTo>
                  <a:pt x="750985" y="352068"/>
                  <a:pt x="753642" y="346669"/>
                  <a:pt x="757950" y="342900"/>
                </a:cubicBezTo>
                <a:cubicBezTo>
                  <a:pt x="766565" y="335362"/>
                  <a:pt x="786525" y="323850"/>
                  <a:pt x="786525" y="323850"/>
                </a:cubicBezTo>
                <a:cubicBezTo>
                  <a:pt x="789700" y="314325"/>
                  <a:pt x="793615" y="305015"/>
                  <a:pt x="796050" y="295275"/>
                </a:cubicBezTo>
                <a:cubicBezTo>
                  <a:pt x="797638" y="288925"/>
                  <a:pt x="795843" y="280485"/>
                  <a:pt x="800813" y="276225"/>
                </a:cubicBezTo>
                <a:cubicBezTo>
                  <a:pt x="808436" y="269691"/>
                  <a:pt x="829388" y="266700"/>
                  <a:pt x="829388" y="266700"/>
                </a:cubicBezTo>
                <a:cubicBezTo>
                  <a:pt x="833658" y="232537"/>
                  <a:pt x="838962" y="212115"/>
                  <a:pt x="829388" y="176212"/>
                </a:cubicBezTo>
                <a:cubicBezTo>
                  <a:pt x="823729" y="154989"/>
                  <a:pt x="813006" y="159830"/>
                  <a:pt x="800813" y="147637"/>
                </a:cubicBezTo>
                <a:cubicBezTo>
                  <a:pt x="795200" y="142024"/>
                  <a:pt x="792138" y="134200"/>
                  <a:pt x="786525" y="128587"/>
                </a:cubicBezTo>
                <a:cubicBezTo>
                  <a:pt x="770536" y="112598"/>
                  <a:pt x="744937" y="112441"/>
                  <a:pt x="724613" y="109537"/>
                </a:cubicBezTo>
                <a:cubicBezTo>
                  <a:pt x="719850" y="106362"/>
                  <a:pt x="715445" y="102572"/>
                  <a:pt x="710325" y="100012"/>
                </a:cubicBezTo>
                <a:cubicBezTo>
                  <a:pt x="705835" y="97767"/>
                  <a:pt x="700865" y="96629"/>
                  <a:pt x="696038" y="95250"/>
                </a:cubicBezTo>
                <a:cubicBezTo>
                  <a:pt x="689744" y="93452"/>
                  <a:pt x="683378" y="91907"/>
                  <a:pt x="676988" y="90487"/>
                </a:cubicBezTo>
                <a:cubicBezTo>
                  <a:pt x="669086" y="88731"/>
                  <a:pt x="660985" y="87855"/>
                  <a:pt x="653175" y="85725"/>
                </a:cubicBezTo>
                <a:cubicBezTo>
                  <a:pt x="643489" y="83083"/>
                  <a:pt x="634125" y="79375"/>
                  <a:pt x="624600" y="76200"/>
                </a:cubicBezTo>
                <a:lnTo>
                  <a:pt x="581738" y="61912"/>
                </a:lnTo>
                <a:lnTo>
                  <a:pt x="567450" y="57150"/>
                </a:lnTo>
                <a:cubicBezTo>
                  <a:pt x="543638" y="41275"/>
                  <a:pt x="556338" y="52387"/>
                  <a:pt x="534113" y="19050"/>
                </a:cubicBezTo>
                <a:cubicBezTo>
                  <a:pt x="530175" y="13143"/>
                  <a:pt x="521588" y="12322"/>
                  <a:pt x="515063" y="9525"/>
                </a:cubicBezTo>
                <a:cubicBezTo>
                  <a:pt x="505494" y="5424"/>
                  <a:pt x="491398" y="2418"/>
                  <a:pt x="481725" y="0"/>
                </a:cubicBezTo>
                <a:cubicBezTo>
                  <a:pt x="448388" y="1587"/>
                  <a:pt x="414884" y="1076"/>
                  <a:pt x="381713" y="4762"/>
                </a:cubicBezTo>
                <a:cubicBezTo>
                  <a:pt x="371734" y="5871"/>
                  <a:pt x="353138" y="14287"/>
                  <a:pt x="353138" y="14287"/>
                </a:cubicBezTo>
                <a:cubicBezTo>
                  <a:pt x="349963" y="19050"/>
                  <a:pt x="345938" y="23344"/>
                  <a:pt x="343613" y="28575"/>
                </a:cubicBezTo>
                <a:cubicBezTo>
                  <a:pt x="339535" y="37750"/>
                  <a:pt x="337263" y="47625"/>
                  <a:pt x="334088" y="57150"/>
                </a:cubicBezTo>
                <a:lnTo>
                  <a:pt x="329325" y="71437"/>
                </a:lnTo>
                <a:cubicBezTo>
                  <a:pt x="327515" y="76867"/>
                  <a:pt x="319800" y="77787"/>
                  <a:pt x="315038" y="80962"/>
                </a:cubicBezTo>
                <a:cubicBezTo>
                  <a:pt x="303544" y="98204"/>
                  <a:pt x="308073" y="90130"/>
                  <a:pt x="315038" y="66675"/>
                </a:cubicBezTo>
                <a:close/>
              </a:path>
            </a:pathLst>
          </a:custGeom>
          <a:pattFill prst="ltDnDiag">
            <a:fgClr>
              <a:srgbClr val="00B050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/>
          </a:p>
        </p:txBody>
      </p:sp>
      <p:sp>
        <p:nvSpPr>
          <p:cNvPr id="67" name="Полилиния 66"/>
          <p:cNvSpPr/>
          <p:nvPr/>
        </p:nvSpPr>
        <p:spPr>
          <a:xfrm rot="18565707">
            <a:off x="1038616" y="2217622"/>
            <a:ext cx="2942813" cy="3614618"/>
          </a:xfrm>
          <a:custGeom>
            <a:avLst/>
            <a:gdLst>
              <a:gd name="connsiteX0" fmla="*/ 14406 w 1338381"/>
              <a:gd name="connsiteY0" fmla="*/ 505603 h 1643840"/>
              <a:gd name="connsiteX1" fmla="*/ 38218 w 1338381"/>
              <a:gd name="connsiteY1" fmla="*/ 524653 h 1643840"/>
              <a:gd name="connsiteX2" fmla="*/ 42981 w 1338381"/>
              <a:gd name="connsiteY2" fmla="*/ 538940 h 1643840"/>
              <a:gd name="connsiteX3" fmla="*/ 71556 w 1338381"/>
              <a:gd name="connsiteY3" fmla="*/ 567515 h 1643840"/>
              <a:gd name="connsiteX4" fmla="*/ 76318 w 1338381"/>
              <a:gd name="connsiteY4" fmla="*/ 581803 h 1643840"/>
              <a:gd name="connsiteX5" fmla="*/ 81081 w 1338381"/>
              <a:gd name="connsiteY5" fmla="*/ 600853 h 1643840"/>
              <a:gd name="connsiteX6" fmla="*/ 90606 w 1338381"/>
              <a:gd name="connsiteY6" fmla="*/ 615140 h 1643840"/>
              <a:gd name="connsiteX7" fmla="*/ 119181 w 1338381"/>
              <a:gd name="connsiteY7" fmla="*/ 624665 h 1643840"/>
              <a:gd name="connsiteX8" fmla="*/ 123943 w 1338381"/>
              <a:gd name="connsiteY8" fmla="*/ 638953 h 1643840"/>
              <a:gd name="connsiteX9" fmla="*/ 138231 w 1338381"/>
              <a:gd name="connsiteY9" fmla="*/ 672290 h 1643840"/>
              <a:gd name="connsiteX10" fmla="*/ 152518 w 1338381"/>
              <a:gd name="connsiteY10" fmla="*/ 681815 h 1643840"/>
              <a:gd name="connsiteX11" fmla="*/ 171568 w 1338381"/>
              <a:gd name="connsiteY11" fmla="*/ 705628 h 1643840"/>
              <a:gd name="connsiteX12" fmla="*/ 190618 w 1338381"/>
              <a:gd name="connsiteY12" fmla="*/ 734203 h 1643840"/>
              <a:gd name="connsiteX13" fmla="*/ 209668 w 1338381"/>
              <a:gd name="connsiteY13" fmla="*/ 762778 h 1643840"/>
              <a:gd name="connsiteX14" fmla="*/ 214431 w 1338381"/>
              <a:gd name="connsiteY14" fmla="*/ 777065 h 1643840"/>
              <a:gd name="connsiteX15" fmla="*/ 243006 w 1338381"/>
              <a:gd name="connsiteY15" fmla="*/ 796115 h 1643840"/>
              <a:gd name="connsiteX16" fmla="*/ 257293 w 1338381"/>
              <a:gd name="connsiteY16" fmla="*/ 824690 h 1643840"/>
              <a:gd name="connsiteX17" fmla="*/ 271581 w 1338381"/>
              <a:gd name="connsiteY17" fmla="*/ 829453 h 1643840"/>
              <a:gd name="connsiteX18" fmla="*/ 290631 w 1338381"/>
              <a:gd name="connsiteY18" fmla="*/ 838978 h 1643840"/>
              <a:gd name="connsiteX19" fmla="*/ 300156 w 1338381"/>
              <a:gd name="connsiteY19" fmla="*/ 858028 h 1643840"/>
              <a:gd name="connsiteX20" fmla="*/ 304918 w 1338381"/>
              <a:gd name="connsiteY20" fmla="*/ 872315 h 1643840"/>
              <a:gd name="connsiteX21" fmla="*/ 323968 w 1338381"/>
              <a:gd name="connsiteY21" fmla="*/ 900890 h 1643840"/>
              <a:gd name="connsiteX22" fmla="*/ 352543 w 1338381"/>
              <a:gd name="connsiteY22" fmla="*/ 919940 h 1643840"/>
              <a:gd name="connsiteX23" fmla="*/ 376356 w 1338381"/>
              <a:gd name="connsiteY23" fmla="*/ 962803 h 1643840"/>
              <a:gd name="connsiteX24" fmla="*/ 390643 w 1338381"/>
              <a:gd name="connsiteY24" fmla="*/ 972328 h 1643840"/>
              <a:gd name="connsiteX25" fmla="*/ 419218 w 1338381"/>
              <a:gd name="connsiteY25" fmla="*/ 1029478 h 1643840"/>
              <a:gd name="connsiteX26" fmla="*/ 447793 w 1338381"/>
              <a:gd name="connsiteY26" fmla="*/ 1043765 h 1643840"/>
              <a:gd name="connsiteX27" fmla="*/ 457318 w 1338381"/>
              <a:gd name="connsiteY27" fmla="*/ 1058053 h 1643840"/>
              <a:gd name="connsiteX28" fmla="*/ 466843 w 1338381"/>
              <a:gd name="connsiteY28" fmla="*/ 1086628 h 1643840"/>
              <a:gd name="connsiteX29" fmla="*/ 495418 w 1338381"/>
              <a:gd name="connsiteY29" fmla="*/ 1105678 h 1643840"/>
              <a:gd name="connsiteX30" fmla="*/ 500181 w 1338381"/>
              <a:gd name="connsiteY30" fmla="*/ 1124728 h 1643840"/>
              <a:gd name="connsiteX31" fmla="*/ 528756 w 1338381"/>
              <a:gd name="connsiteY31" fmla="*/ 1148540 h 1643840"/>
              <a:gd name="connsiteX32" fmla="*/ 538281 w 1338381"/>
              <a:gd name="connsiteY32" fmla="*/ 1162828 h 1643840"/>
              <a:gd name="connsiteX33" fmla="*/ 552568 w 1338381"/>
              <a:gd name="connsiteY33" fmla="*/ 1205690 h 1643840"/>
              <a:gd name="connsiteX34" fmla="*/ 566856 w 1338381"/>
              <a:gd name="connsiteY34" fmla="*/ 1215215 h 1643840"/>
              <a:gd name="connsiteX35" fmla="*/ 595431 w 1338381"/>
              <a:gd name="connsiteY35" fmla="*/ 1229503 h 1643840"/>
              <a:gd name="connsiteX36" fmla="*/ 600193 w 1338381"/>
              <a:gd name="connsiteY36" fmla="*/ 1243790 h 1643840"/>
              <a:gd name="connsiteX37" fmla="*/ 609718 w 1338381"/>
              <a:gd name="connsiteY37" fmla="*/ 1258078 h 1643840"/>
              <a:gd name="connsiteX38" fmla="*/ 619243 w 1338381"/>
              <a:gd name="connsiteY38" fmla="*/ 1286653 h 1643840"/>
              <a:gd name="connsiteX39" fmla="*/ 647818 w 1338381"/>
              <a:gd name="connsiteY39" fmla="*/ 1296178 h 1643840"/>
              <a:gd name="connsiteX40" fmla="*/ 657343 w 1338381"/>
              <a:gd name="connsiteY40" fmla="*/ 1310465 h 1643840"/>
              <a:gd name="connsiteX41" fmla="*/ 666868 w 1338381"/>
              <a:gd name="connsiteY41" fmla="*/ 1339040 h 1643840"/>
              <a:gd name="connsiteX42" fmla="*/ 671631 w 1338381"/>
              <a:gd name="connsiteY42" fmla="*/ 1353328 h 1643840"/>
              <a:gd name="connsiteX43" fmla="*/ 681156 w 1338381"/>
              <a:gd name="connsiteY43" fmla="*/ 1367615 h 1643840"/>
              <a:gd name="connsiteX44" fmla="*/ 695443 w 1338381"/>
              <a:gd name="connsiteY44" fmla="*/ 1396190 h 1643840"/>
              <a:gd name="connsiteX45" fmla="*/ 709731 w 1338381"/>
              <a:gd name="connsiteY45" fmla="*/ 1405715 h 1643840"/>
              <a:gd name="connsiteX46" fmla="*/ 728781 w 1338381"/>
              <a:gd name="connsiteY46" fmla="*/ 1434290 h 1643840"/>
              <a:gd name="connsiteX47" fmla="*/ 747831 w 1338381"/>
              <a:gd name="connsiteY47" fmla="*/ 1477153 h 1643840"/>
              <a:gd name="connsiteX48" fmla="*/ 776406 w 1338381"/>
              <a:gd name="connsiteY48" fmla="*/ 1481915 h 1643840"/>
              <a:gd name="connsiteX49" fmla="*/ 781168 w 1338381"/>
              <a:gd name="connsiteY49" fmla="*/ 1496203 h 1643840"/>
              <a:gd name="connsiteX50" fmla="*/ 795456 w 1338381"/>
              <a:gd name="connsiteY50" fmla="*/ 1500965 h 1643840"/>
              <a:gd name="connsiteX51" fmla="*/ 809743 w 1338381"/>
              <a:gd name="connsiteY51" fmla="*/ 1510490 h 1643840"/>
              <a:gd name="connsiteX52" fmla="*/ 833556 w 1338381"/>
              <a:gd name="connsiteY52" fmla="*/ 1553353 h 1643840"/>
              <a:gd name="connsiteX53" fmla="*/ 843081 w 1338381"/>
              <a:gd name="connsiteY53" fmla="*/ 1567640 h 1643840"/>
              <a:gd name="connsiteX54" fmla="*/ 852606 w 1338381"/>
              <a:gd name="connsiteY54" fmla="*/ 1600978 h 1643840"/>
              <a:gd name="connsiteX55" fmla="*/ 862131 w 1338381"/>
              <a:gd name="connsiteY55" fmla="*/ 1615265 h 1643840"/>
              <a:gd name="connsiteX56" fmla="*/ 890706 w 1338381"/>
              <a:gd name="connsiteY56" fmla="*/ 1624790 h 1643840"/>
              <a:gd name="connsiteX57" fmla="*/ 904993 w 1338381"/>
              <a:gd name="connsiteY57" fmla="*/ 1634315 h 1643840"/>
              <a:gd name="connsiteX58" fmla="*/ 933568 w 1338381"/>
              <a:gd name="connsiteY58" fmla="*/ 1643840 h 1643840"/>
              <a:gd name="connsiteX59" fmla="*/ 981193 w 1338381"/>
              <a:gd name="connsiteY59" fmla="*/ 1639078 h 1643840"/>
              <a:gd name="connsiteX60" fmla="*/ 995481 w 1338381"/>
              <a:gd name="connsiteY60" fmla="*/ 1634315 h 1643840"/>
              <a:gd name="connsiteX61" fmla="*/ 1005006 w 1338381"/>
              <a:gd name="connsiteY61" fmla="*/ 1620028 h 1643840"/>
              <a:gd name="connsiteX62" fmla="*/ 1009768 w 1338381"/>
              <a:gd name="connsiteY62" fmla="*/ 1605740 h 1643840"/>
              <a:gd name="connsiteX63" fmla="*/ 1014531 w 1338381"/>
              <a:gd name="connsiteY63" fmla="*/ 1567640 h 1643840"/>
              <a:gd name="connsiteX64" fmla="*/ 1028818 w 1338381"/>
              <a:gd name="connsiteY64" fmla="*/ 1553353 h 1643840"/>
              <a:gd name="connsiteX65" fmla="*/ 1038343 w 1338381"/>
              <a:gd name="connsiteY65" fmla="*/ 1539065 h 1643840"/>
              <a:gd name="connsiteX66" fmla="*/ 1047868 w 1338381"/>
              <a:gd name="connsiteY66" fmla="*/ 1510490 h 1643840"/>
              <a:gd name="connsiteX67" fmla="*/ 1057393 w 1338381"/>
              <a:gd name="connsiteY67" fmla="*/ 1400953 h 1643840"/>
              <a:gd name="connsiteX68" fmla="*/ 1062156 w 1338381"/>
              <a:gd name="connsiteY68" fmla="*/ 1386665 h 1643840"/>
              <a:gd name="connsiteX69" fmla="*/ 1076443 w 1338381"/>
              <a:gd name="connsiteY69" fmla="*/ 1381903 h 1643840"/>
              <a:gd name="connsiteX70" fmla="*/ 1085968 w 1338381"/>
              <a:gd name="connsiteY70" fmla="*/ 1329515 h 1643840"/>
              <a:gd name="connsiteX71" fmla="*/ 1090731 w 1338381"/>
              <a:gd name="connsiteY71" fmla="*/ 1262840 h 1643840"/>
              <a:gd name="connsiteX72" fmla="*/ 1109781 w 1338381"/>
              <a:gd name="connsiteY72" fmla="*/ 1234265 h 1643840"/>
              <a:gd name="connsiteX73" fmla="*/ 1119306 w 1338381"/>
              <a:gd name="connsiteY73" fmla="*/ 1134253 h 1643840"/>
              <a:gd name="connsiteX74" fmla="*/ 1133593 w 1338381"/>
              <a:gd name="connsiteY74" fmla="*/ 1091390 h 1643840"/>
              <a:gd name="connsiteX75" fmla="*/ 1138356 w 1338381"/>
              <a:gd name="connsiteY75" fmla="*/ 1077103 h 1643840"/>
              <a:gd name="connsiteX76" fmla="*/ 1143118 w 1338381"/>
              <a:gd name="connsiteY76" fmla="*/ 986615 h 1643840"/>
              <a:gd name="connsiteX77" fmla="*/ 1147881 w 1338381"/>
              <a:gd name="connsiteY77" fmla="*/ 972328 h 1643840"/>
              <a:gd name="connsiteX78" fmla="*/ 1152643 w 1338381"/>
              <a:gd name="connsiteY78" fmla="*/ 953278 h 1643840"/>
              <a:gd name="connsiteX79" fmla="*/ 1166931 w 1338381"/>
              <a:gd name="connsiteY79" fmla="*/ 910415 h 1643840"/>
              <a:gd name="connsiteX80" fmla="*/ 1171693 w 1338381"/>
              <a:gd name="connsiteY80" fmla="*/ 896128 h 1643840"/>
              <a:gd name="connsiteX81" fmla="*/ 1176456 w 1338381"/>
              <a:gd name="connsiteY81" fmla="*/ 881840 h 1643840"/>
              <a:gd name="connsiteX82" fmla="*/ 1185981 w 1338381"/>
              <a:gd name="connsiteY82" fmla="*/ 781828 h 1643840"/>
              <a:gd name="connsiteX83" fmla="*/ 1195506 w 1338381"/>
              <a:gd name="connsiteY83" fmla="*/ 743728 h 1643840"/>
              <a:gd name="connsiteX84" fmla="*/ 1209793 w 1338381"/>
              <a:gd name="connsiteY84" fmla="*/ 729440 h 1643840"/>
              <a:gd name="connsiteX85" fmla="*/ 1219318 w 1338381"/>
              <a:gd name="connsiteY85" fmla="*/ 700865 h 1643840"/>
              <a:gd name="connsiteX86" fmla="*/ 1228843 w 1338381"/>
              <a:gd name="connsiteY86" fmla="*/ 596090 h 1643840"/>
              <a:gd name="connsiteX87" fmla="*/ 1243131 w 1338381"/>
              <a:gd name="connsiteY87" fmla="*/ 543703 h 1643840"/>
              <a:gd name="connsiteX88" fmla="*/ 1252656 w 1338381"/>
              <a:gd name="connsiteY88" fmla="*/ 529415 h 1643840"/>
              <a:gd name="connsiteX89" fmla="*/ 1262181 w 1338381"/>
              <a:gd name="connsiteY89" fmla="*/ 500840 h 1643840"/>
              <a:gd name="connsiteX90" fmla="*/ 1266943 w 1338381"/>
              <a:gd name="connsiteY90" fmla="*/ 415115 h 1643840"/>
              <a:gd name="connsiteX91" fmla="*/ 1271706 w 1338381"/>
              <a:gd name="connsiteY91" fmla="*/ 400828 h 1643840"/>
              <a:gd name="connsiteX92" fmla="*/ 1276468 w 1338381"/>
              <a:gd name="connsiteY92" fmla="*/ 362728 h 1643840"/>
              <a:gd name="connsiteX93" fmla="*/ 1285993 w 1338381"/>
              <a:gd name="connsiteY93" fmla="*/ 324628 h 1643840"/>
              <a:gd name="connsiteX94" fmla="*/ 1290756 w 1338381"/>
              <a:gd name="connsiteY94" fmla="*/ 277003 h 1643840"/>
              <a:gd name="connsiteX95" fmla="*/ 1300281 w 1338381"/>
              <a:gd name="connsiteY95" fmla="*/ 248428 h 1643840"/>
              <a:gd name="connsiteX96" fmla="*/ 1309806 w 1338381"/>
              <a:gd name="connsiteY96" fmla="*/ 219853 h 1643840"/>
              <a:gd name="connsiteX97" fmla="*/ 1314568 w 1338381"/>
              <a:gd name="connsiteY97" fmla="*/ 200803 h 1643840"/>
              <a:gd name="connsiteX98" fmla="*/ 1328856 w 1338381"/>
              <a:gd name="connsiteY98" fmla="*/ 157940 h 1643840"/>
              <a:gd name="connsiteX99" fmla="*/ 1333618 w 1338381"/>
              <a:gd name="connsiteY99" fmla="*/ 143653 h 1643840"/>
              <a:gd name="connsiteX100" fmla="*/ 1338381 w 1338381"/>
              <a:gd name="connsiteY100" fmla="*/ 129365 h 1643840"/>
              <a:gd name="connsiteX101" fmla="*/ 1333618 w 1338381"/>
              <a:gd name="connsiteY101" fmla="*/ 86503 h 1643840"/>
              <a:gd name="connsiteX102" fmla="*/ 1328856 w 1338381"/>
              <a:gd name="connsiteY102" fmla="*/ 72215 h 1643840"/>
              <a:gd name="connsiteX103" fmla="*/ 1295518 w 1338381"/>
              <a:gd name="connsiteY103" fmla="*/ 62690 h 1643840"/>
              <a:gd name="connsiteX104" fmla="*/ 1276468 w 1338381"/>
              <a:gd name="connsiteY104" fmla="*/ 53165 h 1643840"/>
              <a:gd name="connsiteX105" fmla="*/ 1262181 w 1338381"/>
              <a:gd name="connsiteY105" fmla="*/ 48403 h 1643840"/>
              <a:gd name="connsiteX106" fmla="*/ 1247893 w 1338381"/>
              <a:gd name="connsiteY106" fmla="*/ 38878 h 1643840"/>
              <a:gd name="connsiteX107" fmla="*/ 1233606 w 1338381"/>
              <a:gd name="connsiteY107" fmla="*/ 24590 h 1643840"/>
              <a:gd name="connsiteX108" fmla="*/ 1219318 w 1338381"/>
              <a:gd name="connsiteY108" fmla="*/ 19828 h 1643840"/>
              <a:gd name="connsiteX109" fmla="*/ 1128831 w 1338381"/>
              <a:gd name="connsiteY109" fmla="*/ 15065 h 1643840"/>
              <a:gd name="connsiteX110" fmla="*/ 928806 w 1338381"/>
              <a:gd name="connsiteY110" fmla="*/ 10303 h 1643840"/>
              <a:gd name="connsiteX111" fmla="*/ 895468 w 1338381"/>
              <a:gd name="connsiteY111" fmla="*/ 15065 h 1643840"/>
              <a:gd name="connsiteX112" fmla="*/ 866893 w 1338381"/>
              <a:gd name="connsiteY112" fmla="*/ 34115 h 1643840"/>
              <a:gd name="connsiteX113" fmla="*/ 833556 w 1338381"/>
              <a:gd name="connsiteY113" fmla="*/ 62690 h 1643840"/>
              <a:gd name="connsiteX114" fmla="*/ 795456 w 1338381"/>
              <a:gd name="connsiteY114" fmla="*/ 91265 h 1643840"/>
              <a:gd name="connsiteX115" fmla="*/ 781168 w 1338381"/>
              <a:gd name="connsiteY115" fmla="*/ 100790 h 1643840"/>
              <a:gd name="connsiteX116" fmla="*/ 766881 w 1338381"/>
              <a:gd name="connsiteY116" fmla="*/ 105553 h 1643840"/>
              <a:gd name="connsiteX117" fmla="*/ 728781 w 1338381"/>
              <a:gd name="connsiteY117" fmla="*/ 119840 h 1643840"/>
              <a:gd name="connsiteX118" fmla="*/ 709731 w 1338381"/>
              <a:gd name="connsiteY118" fmla="*/ 124603 h 1643840"/>
              <a:gd name="connsiteX119" fmla="*/ 666868 w 1338381"/>
              <a:gd name="connsiteY119" fmla="*/ 138890 h 1643840"/>
              <a:gd name="connsiteX120" fmla="*/ 462081 w 1338381"/>
              <a:gd name="connsiteY120" fmla="*/ 162703 h 1643840"/>
              <a:gd name="connsiteX121" fmla="*/ 414456 w 1338381"/>
              <a:gd name="connsiteY121" fmla="*/ 172228 h 1643840"/>
              <a:gd name="connsiteX122" fmla="*/ 390643 w 1338381"/>
              <a:gd name="connsiteY122" fmla="*/ 176990 h 1643840"/>
              <a:gd name="connsiteX123" fmla="*/ 362068 w 1338381"/>
              <a:gd name="connsiteY123" fmla="*/ 181753 h 1643840"/>
              <a:gd name="connsiteX124" fmla="*/ 333493 w 1338381"/>
              <a:gd name="connsiteY124" fmla="*/ 191278 h 1643840"/>
              <a:gd name="connsiteX125" fmla="*/ 314443 w 1338381"/>
              <a:gd name="connsiteY125" fmla="*/ 224615 h 1643840"/>
              <a:gd name="connsiteX126" fmla="*/ 295393 w 1338381"/>
              <a:gd name="connsiteY126" fmla="*/ 238903 h 1643840"/>
              <a:gd name="connsiteX127" fmla="*/ 281106 w 1338381"/>
              <a:gd name="connsiteY127" fmla="*/ 253190 h 1643840"/>
              <a:gd name="connsiteX128" fmla="*/ 262056 w 1338381"/>
              <a:gd name="connsiteY128" fmla="*/ 267478 h 1643840"/>
              <a:gd name="connsiteX129" fmla="*/ 243006 w 1338381"/>
              <a:gd name="connsiteY129" fmla="*/ 286528 h 1643840"/>
              <a:gd name="connsiteX130" fmla="*/ 214431 w 1338381"/>
              <a:gd name="connsiteY130" fmla="*/ 315103 h 1643840"/>
              <a:gd name="connsiteX131" fmla="*/ 195381 w 1338381"/>
              <a:gd name="connsiteY131" fmla="*/ 319865 h 1643840"/>
              <a:gd name="connsiteX132" fmla="*/ 138231 w 1338381"/>
              <a:gd name="connsiteY132" fmla="*/ 324628 h 1643840"/>
              <a:gd name="connsiteX133" fmla="*/ 119181 w 1338381"/>
              <a:gd name="connsiteY133" fmla="*/ 329390 h 1643840"/>
              <a:gd name="connsiteX134" fmla="*/ 95368 w 1338381"/>
              <a:gd name="connsiteY134" fmla="*/ 334153 h 1643840"/>
              <a:gd name="connsiteX135" fmla="*/ 57268 w 1338381"/>
              <a:gd name="connsiteY135" fmla="*/ 353203 h 1643840"/>
              <a:gd name="connsiteX136" fmla="*/ 42981 w 1338381"/>
              <a:gd name="connsiteY136" fmla="*/ 357965 h 1643840"/>
              <a:gd name="connsiteX137" fmla="*/ 28693 w 1338381"/>
              <a:gd name="connsiteY137" fmla="*/ 367490 h 1643840"/>
              <a:gd name="connsiteX138" fmla="*/ 14406 w 1338381"/>
              <a:gd name="connsiteY138" fmla="*/ 400828 h 1643840"/>
              <a:gd name="connsiteX139" fmla="*/ 9643 w 1338381"/>
              <a:gd name="connsiteY139" fmla="*/ 415115 h 1643840"/>
              <a:gd name="connsiteX140" fmla="*/ 4881 w 1338381"/>
              <a:gd name="connsiteY140" fmla="*/ 443690 h 1643840"/>
              <a:gd name="connsiteX141" fmla="*/ 118 w 1338381"/>
              <a:gd name="connsiteY141" fmla="*/ 457978 h 1643840"/>
              <a:gd name="connsiteX142" fmla="*/ 14406 w 1338381"/>
              <a:gd name="connsiteY142" fmla="*/ 505603 h 1643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</a:cxnLst>
            <a:rect l="l" t="t" r="r" b="b"/>
            <a:pathLst>
              <a:path w="1338381" h="1643840">
                <a:moveTo>
                  <a:pt x="14406" y="505603"/>
                </a:moveTo>
                <a:cubicBezTo>
                  <a:pt x="20756" y="516715"/>
                  <a:pt x="31603" y="516935"/>
                  <a:pt x="38218" y="524653"/>
                </a:cubicBezTo>
                <a:cubicBezTo>
                  <a:pt x="41485" y="528464"/>
                  <a:pt x="39899" y="534977"/>
                  <a:pt x="42981" y="538940"/>
                </a:cubicBezTo>
                <a:cubicBezTo>
                  <a:pt x="51251" y="549573"/>
                  <a:pt x="71556" y="567515"/>
                  <a:pt x="71556" y="567515"/>
                </a:cubicBezTo>
                <a:cubicBezTo>
                  <a:pt x="73143" y="572278"/>
                  <a:pt x="74939" y="576976"/>
                  <a:pt x="76318" y="581803"/>
                </a:cubicBezTo>
                <a:cubicBezTo>
                  <a:pt x="78116" y="588097"/>
                  <a:pt x="78503" y="594837"/>
                  <a:pt x="81081" y="600853"/>
                </a:cubicBezTo>
                <a:cubicBezTo>
                  <a:pt x="83336" y="606114"/>
                  <a:pt x="85752" y="612107"/>
                  <a:pt x="90606" y="615140"/>
                </a:cubicBezTo>
                <a:cubicBezTo>
                  <a:pt x="99120" y="620461"/>
                  <a:pt x="119181" y="624665"/>
                  <a:pt x="119181" y="624665"/>
                </a:cubicBezTo>
                <a:cubicBezTo>
                  <a:pt x="120768" y="629428"/>
                  <a:pt x="122564" y="634126"/>
                  <a:pt x="123943" y="638953"/>
                </a:cubicBezTo>
                <a:cubicBezTo>
                  <a:pt x="128315" y="654255"/>
                  <a:pt x="126631" y="660690"/>
                  <a:pt x="138231" y="672290"/>
                </a:cubicBezTo>
                <a:cubicBezTo>
                  <a:pt x="142278" y="676337"/>
                  <a:pt x="147756" y="678640"/>
                  <a:pt x="152518" y="681815"/>
                </a:cubicBezTo>
                <a:cubicBezTo>
                  <a:pt x="163244" y="713991"/>
                  <a:pt x="148369" y="679114"/>
                  <a:pt x="171568" y="705628"/>
                </a:cubicBezTo>
                <a:cubicBezTo>
                  <a:pt x="179106" y="714243"/>
                  <a:pt x="184268" y="724678"/>
                  <a:pt x="190618" y="734203"/>
                </a:cubicBezTo>
                <a:lnTo>
                  <a:pt x="209668" y="762778"/>
                </a:lnTo>
                <a:cubicBezTo>
                  <a:pt x="212453" y="766955"/>
                  <a:pt x="210881" y="773515"/>
                  <a:pt x="214431" y="777065"/>
                </a:cubicBezTo>
                <a:cubicBezTo>
                  <a:pt x="222526" y="785160"/>
                  <a:pt x="243006" y="796115"/>
                  <a:pt x="243006" y="796115"/>
                </a:cubicBezTo>
                <a:cubicBezTo>
                  <a:pt x="246143" y="805528"/>
                  <a:pt x="248899" y="817975"/>
                  <a:pt x="257293" y="824690"/>
                </a:cubicBezTo>
                <a:cubicBezTo>
                  <a:pt x="261213" y="827826"/>
                  <a:pt x="266967" y="827475"/>
                  <a:pt x="271581" y="829453"/>
                </a:cubicBezTo>
                <a:cubicBezTo>
                  <a:pt x="278106" y="832250"/>
                  <a:pt x="284281" y="835803"/>
                  <a:pt x="290631" y="838978"/>
                </a:cubicBezTo>
                <a:cubicBezTo>
                  <a:pt x="293806" y="845328"/>
                  <a:pt x="297359" y="851502"/>
                  <a:pt x="300156" y="858028"/>
                </a:cubicBezTo>
                <a:cubicBezTo>
                  <a:pt x="302133" y="862642"/>
                  <a:pt x="302480" y="867927"/>
                  <a:pt x="304918" y="872315"/>
                </a:cubicBezTo>
                <a:cubicBezTo>
                  <a:pt x="310477" y="882322"/>
                  <a:pt x="317618" y="891365"/>
                  <a:pt x="323968" y="900890"/>
                </a:cubicBezTo>
                <a:cubicBezTo>
                  <a:pt x="330318" y="910415"/>
                  <a:pt x="352543" y="919940"/>
                  <a:pt x="352543" y="919940"/>
                </a:cubicBezTo>
                <a:cubicBezTo>
                  <a:pt x="360926" y="945088"/>
                  <a:pt x="354521" y="930051"/>
                  <a:pt x="376356" y="962803"/>
                </a:cubicBezTo>
                <a:cubicBezTo>
                  <a:pt x="379531" y="967565"/>
                  <a:pt x="385881" y="969153"/>
                  <a:pt x="390643" y="972328"/>
                </a:cubicBezTo>
                <a:cubicBezTo>
                  <a:pt x="396076" y="988628"/>
                  <a:pt x="403391" y="1018927"/>
                  <a:pt x="419218" y="1029478"/>
                </a:cubicBezTo>
                <a:cubicBezTo>
                  <a:pt x="437683" y="1041787"/>
                  <a:pt x="428076" y="1037193"/>
                  <a:pt x="447793" y="1043765"/>
                </a:cubicBezTo>
                <a:cubicBezTo>
                  <a:pt x="450968" y="1048528"/>
                  <a:pt x="454993" y="1052822"/>
                  <a:pt x="457318" y="1058053"/>
                </a:cubicBezTo>
                <a:cubicBezTo>
                  <a:pt x="461396" y="1067228"/>
                  <a:pt x="458489" y="1081059"/>
                  <a:pt x="466843" y="1086628"/>
                </a:cubicBezTo>
                <a:lnTo>
                  <a:pt x="495418" y="1105678"/>
                </a:lnTo>
                <a:cubicBezTo>
                  <a:pt x="497006" y="1112028"/>
                  <a:pt x="496934" y="1119045"/>
                  <a:pt x="500181" y="1124728"/>
                </a:cubicBezTo>
                <a:cubicBezTo>
                  <a:pt x="505823" y="1134601"/>
                  <a:pt x="519651" y="1142471"/>
                  <a:pt x="528756" y="1148540"/>
                </a:cubicBezTo>
                <a:cubicBezTo>
                  <a:pt x="531931" y="1153303"/>
                  <a:pt x="535956" y="1157597"/>
                  <a:pt x="538281" y="1162828"/>
                </a:cubicBezTo>
                <a:cubicBezTo>
                  <a:pt x="538284" y="1162835"/>
                  <a:pt x="550186" y="1198542"/>
                  <a:pt x="552568" y="1205690"/>
                </a:cubicBezTo>
                <a:cubicBezTo>
                  <a:pt x="554378" y="1211120"/>
                  <a:pt x="561736" y="1212655"/>
                  <a:pt x="566856" y="1215215"/>
                </a:cubicBezTo>
                <a:cubicBezTo>
                  <a:pt x="606292" y="1234934"/>
                  <a:pt x="554482" y="1202205"/>
                  <a:pt x="595431" y="1229503"/>
                </a:cubicBezTo>
                <a:cubicBezTo>
                  <a:pt x="597018" y="1234265"/>
                  <a:pt x="597948" y="1239300"/>
                  <a:pt x="600193" y="1243790"/>
                </a:cubicBezTo>
                <a:cubicBezTo>
                  <a:pt x="602753" y="1248910"/>
                  <a:pt x="607393" y="1252847"/>
                  <a:pt x="609718" y="1258078"/>
                </a:cubicBezTo>
                <a:cubicBezTo>
                  <a:pt x="613796" y="1267253"/>
                  <a:pt x="616068" y="1277128"/>
                  <a:pt x="619243" y="1286653"/>
                </a:cubicBezTo>
                <a:cubicBezTo>
                  <a:pt x="622418" y="1296178"/>
                  <a:pt x="647818" y="1296178"/>
                  <a:pt x="647818" y="1296178"/>
                </a:cubicBezTo>
                <a:cubicBezTo>
                  <a:pt x="650993" y="1300940"/>
                  <a:pt x="655018" y="1305235"/>
                  <a:pt x="657343" y="1310465"/>
                </a:cubicBezTo>
                <a:cubicBezTo>
                  <a:pt x="661421" y="1319640"/>
                  <a:pt x="663693" y="1329515"/>
                  <a:pt x="666868" y="1339040"/>
                </a:cubicBezTo>
                <a:cubicBezTo>
                  <a:pt x="668456" y="1343803"/>
                  <a:pt x="668846" y="1349151"/>
                  <a:pt x="671631" y="1353328"/>
                </a:cubicBezTo>
                <a:lnTo>
                  <a:pt x="681156" y="1367615"/>
                </a:lnTo>
                <a:cubicBezTo>
                  <a:pt x="685029" y="1379236"/>
                  <a:pt x="686210" y="1386957"/>
                  <a:pt x="695443" y="1396190"/>
                </a:cubicBezTo>
                <a:cubicBezTo>
                  <a:pt x="699491" y="1400237"/>
                  <a:pt x="704968" y="1402540"/>
                  <a:pt x="709731" y="1405715"/>
                </a:cubicBezTo>
                <a:cubicBezTo>
                  <a:pt x="716081" y="1415240"/>
                  <a:pt x="725161" y="1423430"/>
                  <a:pt x="728781" y="1434290"/>
                </a:cubicBezTo>
                <a:cubicBezTo>
                  <a:pt x="729525" y="1436522"/>
                  <a:pt x="738775" y="1472625"/>
                  <a:pt x="747831" y="1477153"/>
                </a:cubicBezTo>
                <a:cubicBezTo>
                  <a:pt x="756468" y="1481471"/>
                  <a:pt x="766881" y="1480328"/>
                  <a:pt x="776406" y="1481915"/>
                </a:cubicBezTo>
                <a:cubicBezTo>
                  <a:pt x="777993" y="1486678"/>
                  <a:pt x="777618" y="1492653"/>
                  <a:pt x="781168" y="1496203"/>
                </a:cubicBezTo>
                <a:cubicBezTo>
                  <a:pt x="784718" y="1499753"/>
                  <a:pt x="790966" y="1498720"/>
                  <a:pt x="795456" y="1500965"/>
                </a:cubicBezTo>
                <a:cubicBezTo>
                  <a:pt x="800575" y="1503525"/>
                  <a:pt x="804981" y="1507315"/>
                  <a:pt x="809743" y="1510490"/>
                </a:cubicBezTo>
                <a:cubicBezTo>
                  <a:pt x="818126" y="1535638"/>
                  <a:pt x="811721" y="1520602"/>
                  <a:pt x="833556" y="1553353"/>
                </a:cubicBezTo>
                <a:lnTo>
                  <a:pt x="843081" y="1567640"/>
                </a:lnTo>
                <a:cubicBezTo>
                  <a:pt x="844608" y="1573748"/>
                  <a:pt x="849188" y="1594143"/>
                  <a:pt x="852606" y="1600978"/>
                </a:cubicBezTo>
                <a:cubicBezTo>
                  <a:pt x="855166" y="1606097"/>
                  <a:pt x="857277" y="1612232"/>
                  <a:pt x="862131" y="1615265"/>
                </a:cubicBezTo>
                <a:cubicBezTo>
                  <a:pt x="870645" y="1620586"/>
                  <a:pt x="890706" y="1624790"/>
                  <a:pt x="890706" y="1624790"/>
                </a:cubicBezTo>
                <a:cubicBezTo>
                  <a:pt x="895468" y="1627965"/>
                  <a:pt x="899763" y="1631990"/>
                  <a:pt x="904993" y="1634315"/>
                </a:cubicBezTo>
                <a:cubicBezTo>
                  <a:pt x="914168" y="1638393"/>
                  <a:pt x="933568" y="1643840"/>
                  <a:pt x="933568" y="1643840"/>
                </a:cubicBezTo>
                <a:cubicBezTo>
                  <a:pt x="949443" y="1642253"/>
                  <a:pt x="965424" y="1641504"/>
                  <a:pt x="981193" y="1639078"/>
                </a:cubicBezTo>
                <a:cubicBezTo>
                  <a:pt x="986155" y="1638315"/>
                  <a:pt x="991561" y="1637451"/>
                  <a:pt x="995481" y="1634315"/>
                </a:cubicBezTo>
                <a:cubicBezTo>
                  <a:pt x="999950" y="1630739"/>
                  <a:pt x="1001831" y="1624790"/>
                  <a:pt x="1005006" y="1620028"/>
                </a:cubicBezTo>
                <a:cubicBezTo>
                  <a:pt x="1006593" y="1615265"/>
                  <a:pt x="1008870" y="1610679"/>
                  <a:pt x="1009768" y="1605740"/>
                </a:cubicBezTo>
                <a:cubicBezTo>
                  <a:pt x="1012058" y="1593148"/>
                  <a:pt x="1010157" y="1579668"/>
                  <a:pt x="1014531" y="1567640"/>
                </a:cubicBezTo>
                <a:cubicBezTo>
                  <a:pt x="1016833" y="1561311"/>
                  <a:pt x="1024506" y="1558527"/>
                  <a:pt x="1028818" y="1553353"/>
                </a:cubicBezTo>
                <a:cubicBezTo>
                  <a:pt x="1032482" y="1548956"/>
                  <a:pt x="1036018" y="1544296"/>
                  <a:pt x="1038343" y="1539065"/>
                </a:cubicBezTo>
                <a:cubicBezTo>
                  <a:pt x="1042421" y="1529890"/>
                  <a:pt x="1047868" y="1510490"/>
                  <a:pt x="1047868" y="1510490"/>
                </a:cubicBezTo>
                <a:cubicBezTo>
                  <a:pt x="1049455" y="1488269"/>
                  <a:pt x="1052880" y="1428029"/>
                  <a:pt x="1057393" y="1400953"/>
                </a:cubicBezTo>
                <a:cubicBezTo>
                  <a:pt x="1058218" y="1396001"/>
                  <a:pt x="1058606" y="1390215"/>
                  <a:pt x="1062156" y="1386665"/>
                </a:cubicBezTo>
                <a:cubicBezTo>
                  <a:pt x="1065706" y="1383115"/>
                  <a:pt x="1071681" y="1383490"/>
                  <a:pt x="1076443" y="1381903"/>
                </a:cubicBezTo>
                <a:cubicBezTo>
                  <a:pt x="1082144" y="1359103"/>
                  <a:pt x="1083342" y="1357088"/>
                  <a:pt x="1085968" y="1329515"/>
                </a:cubicBezTo>
                <a:cubicBezTo>
                  <a:pt x="1088080" y="1307334"/>
                  <a:pt x="1085327" y="1284456"/>
                  <a:pt x="1090731" y="1262840"/>
                </a:cubicBezTo>
                <a:cubicBezTo>
                  <a:pt x="1093508" y="1251734"/>
                  <a:pt x="1109781" y="1234265"/>
                  <a:pt x="1109781" y="1234265"/>
                </a:cubicBezTo>
                <a:cubicBezTo>
                  <a:pt x="1112956" y="1200928"/>
                  <a:pt x="1108716" y="1166023"/>
                  <a:pt x="1119306" y="1134253"/>
                </a:cubicBezTo>
                <a:lnTo>
                  <a:pt x="1133593" y="1091390"/>
                </a:lnTo>
                <a:lnTo>
                  <a:pt x="1138356" y="1077103"/>
                </a:lnTo>
                <a:cubicBezTo>
                  <a:pt x="1139943" y="1046940"/>
                  <a:pt x="1140383" y="1016695"/>
                  <a:pt x="1143118" y="986615"/>
                </a:cubicBezTo>
                <a:cubicBezTo>
                  <a:pt x="1143572" y="981616"/>
                  <a:pt x="1146502" y="977155"/>
                  <a:pt x="1147881" y="972328"/>
                </a:cubicBezTo>
                <a:cubicBezTo>
                  <a:pt x="1149679" y="966034"/>
                  <a:pt x="1150762" y="959547"/>
                  <a:pt x="1152643" y="953278"/>
                </a:cubicBezTo>
                <a:cubicBezTo>
                  <a:pt x="1152653" y="953245"/>
                  <a:pt x="1164544" y="917575"/>
                  <a:pt x="1166931" y="910415"/>
                </a:cubicBezTo>
                <a:lnTo>
                  <a:pt x="1171693" y="896128"/>
                </a:lnTo>
                <a:lnTo>
                  <a:pt x="1176456" y="881840"/>
                </a:lnTo>
                <a:lnTo>
                  <a:pt x="1185981" y="781828"/>
                </a:lnTo>
                <a:cubicBezTo>
                  <a:pt x="1187222" y="768796"/>
                  <a:pt x="1186250" y="752985"/>
                  <a:pt x="1195506" y="743728"/>
                </a:cubicBezTo>
                <a:lnTo>
                  <a:pt x="1209793" y="729440"/>
                </a:lnTo>
                <a:cubicBezTo>
                  <a:pt x="1212968" y="719915"/>
                  <a:pt x="1218761" y="710890"/>
                  <a:pt x="1219318" y="700865"/>
                </a:cubicBezTo>
                <a:cubicBezTo>
                  <a:pt x="1226338" y="574524"/>
                  <a:pt x="1216707" y="650699"/>
                  <a:pt x="1228843" y="596090"/>
                </a:cubicBezTo>
                <a:cubicBezTo>
                  <a:pt x="1237817" y="555708"/>
                  <a:pt x="1228266" y="588298"/>
                  <a:pt x="1243131" y="543703"/>
                </a:cubicBezTo>
                <a:cubicBezTo>
                  <a:pt x="1244941" y="538273"/>
                  <a:pt x="1249481" y="534178"/>
                  <a:pt x="1252656" y="529415"/>
                </a:cubicBezTo>
                <a:lnTo>
                  <a:pt x="1262181" y="500840"/>
                </a:lnTo>
                <a:cubicBezTo>
                  <a:pt x="1271231" y="473690"/>
                  <a:pt x="1264230" y="443605"/>
                  <a:pt x="1266943" y="415115"/>
                </a:cubicBezTo>
                <a:cubicBezTo>
                  <a:pt x="1267419" y="410118"/>
                  <a:pt x="1270118" y="405590"/>
                  <a:pt x="1271706" y="400828"/>
                </a:cubicBezTo>
                <a:cubicBezTo>
                  <a:pt x="1273293" y="388128"/>
                  <a:pt x="1274109" y="375308"/>
                  <a:pt x="1276468" y="362728"/>
                </a:cubicBezTo>
                <a:cubicBezTo>
                  <a:pt x="1278880" y="349861"/>
                  <a:pt x="1285993" y="324628"/>
                  <a:pt x="1285993" y="324628"/>
                </a:cubicBezTo>
                <a:cubicBezTo>
                  <a:pt x="1287581" y="308753"/>
                  <a:pt x="1287816" y="292684"/>
                  <a:pt x="1290756" y="277003"/>
                </a:cubicBezTo>
                <a:cubicBezTo>
                  <a:pt x="1292606" y="267135"/>
                  <a:pt x="1297106" y="257953"/>
                  <a:pt x="1300281" y="248428"/>
                </a:cubicBezTo>
                <a:lnTo>
                  <a:pt x="1309806" y="219853"/>
                </a:lnTo>
                <a:cubicBezTo>
                  <a:pt x="1311876" y="213644"/>
                  <a:pt x="1312687" y="207072"/>
                  <a:pt x="1314568" y="200803"/>
                </a:cubicBezTo>
                <a:cubicBezTo>
                  <a:pt x="1314578" y="200770"/>
                  <a:pt x="1326469" y="165100"/>
                  <a:pt x="1328856" y="157940"/>
                </a:cubicBezTo>
                <a:lnTo>
                  <a:pt x="1333618" y="143653"/>
                </a:lnTo>
                <a:lnTo>
                  <a:pt x="1338381" y="129365"/>
                </a:lnTo>
                <a:cubicBezTo>
                  <a:pt x="1336793" y="115078"/>
                  <a:pt x="1335981" y="100683"/>
                  <a:pt x="1333618" y="86503"/>
                </a:cubicBezTo>
                <a:cubicBezTo>
                  <a:pt x="1332793" y="81551"/>
                  <a:pt x="1332406" y="75765"/>
                  <a:pt x="1328856" y="72215"/>
                </a:cubicBezTo>
                <a:cubicBezTo>
                  <a:pt x="1326556" y="69915"/>
                  <a:pt x="1295712" y="62763"/>
                  <a:pt x="1295518" y="62690"/>
                </a:cubicBezTo>
                <a:cubicBezTo>
                  <a:pt x="1288871" y="60197"/>
                  <a:pt x="1282994" y="55962"/>
                  <a:pt x="1276468" y="53165"/>
                </a:cubicBezTo>
                <a:cubicBezTo>
                  <a:pt x="1271854" y="51188"/>
                  <a:pt x="1266943" y="49990"/>
                  <a:pt x="1262181" y="48403"/>
                </a:cubicBezTo>
                <a:cubicBezTo>
                  <a:pt x="1257418" y="45228"/>
                  <a:pt x="1252290" y="42542"/>
                  <a:pt x="1247893" y="38878"/>
                </a:cubicBezTo>
                <a:cubicBezTo>
                  <a:pt x="1242719" y="34566"/>
                  <a:pt x="1239210" y="28326"/>
                  <a:pt x="1233606" y="24590"/>
                </a:cubicBezTo>
                <a:cubicBezTo>
                  <a:pt x="1229429" y="21805"/>
                  <a:pt x="1224318" y="20283"/>
                  <a:pt x="1219318" y="19828"/>
                </a:cubicBezTo>
                <a:cubicBezTo>
                  <a:pt x="1189238" y="17093"/>
                  <a:pt x="1158993" y="16653"/>
                  <a:pt x="1128831" y="15065"/>
                </a:cubicBezTo>
                <a:cubicBezTo>
                  <a:pt x="1046018" y="-12539"/>
                  <a:pt x="1110292" y="5261"/>
                  <a:pt x="928806" y="10303"/>
                </a:cubicBezTo>
                <a:cubicBezTo>
                  <a:pt x="917693" y="11890"/>
                  <a:pt x="905945" y="11035"/>
                  <a:pt x="895468" y="15065"/>
                </a:cubicBezTo>
                <a:cubicBezTo>
                  <a:pt x="884783" y="19174"/>
                  <a:pt x="866893" y="34115"/>
                  <a:pt x="866893" y="34115"/>
                </a:cubicBezTo>
                <a:cubicBezTo>
                  <a:pt x="850204" y="59150"/>
                  <a:pt x="865559" y="40534"/>
                  <a:pt x="833556" y="62690"/>
                </a:cubicBezTo>
                <a:cubicBezTo>
                  <a:pt x="820504" y="71726"/>
                  <a:pt x="808156" y="81740"/>
                  <a:pt x="795456" y="91265"/>
                </a:cubicBezTo>
                <a:cubicBezTo>
                  <a:pt x="790877" y="94699"/>
                  <a:pt x="786288" y="98230"/>
                  <a:pt x="781168" y="100790"/>
                </a:cubicBezTo>
                <a:cubicBezTo>
                  <a:pt x="776678" y="103035"/>
                  <a:pt x="771581" y="103790"/>
                  <a:pt x="766881" y="105553"/>
                </a:cubicBezTo>
                <a:cubicBezTo>
                  <a:pt x="750772" y="111594"/>
                  <a:pt x="743918" y="115515"/>
                  <a:pt x="728781" y="119840"/>
                </a:cubicBezTo>
                <a:cubicBezTo>
                  <a:pt x="722487" y="121638"/>
                  <a:pt x="715860" y="122305"/>
                  <a:pt x="709731" y="124603"/>
                </a:cubicBezTo>
                <a:cubicBezTo>
                  <a:pt x="664668" y="141502"/>
                  <a:pt x="719047" y="128455"/>
                  <a:pt x="666868" y="138890"/>
                </a:cubicBezTo>
                <a:cubicBezTo>
                  <a:pt x="589403" y="190534"/>
                  <a:pt x="649736" y="157631"/>
                  <a:pt x="462081" y="162703"/>
                </a:cubicBezTo>
                <a:cubicBezTo>
                  <a:pt x="428391" y="171125"/>
                  <a:pt x="457265" y="164445"/>
                  <a:pt x="414456" y="172228"/>
                </a:cubicBezTo>
                <a:cubicBezTo>
                  <a:pt x="406492" y="173676"/>
                  <a:pt x="398607" y="175542"/>
                  <a:pt x="390643" y="176990"/>
                </a:cubicBezTo>
                <a:cubicBezTo>
                  <a:pt x="381142" y="178717"/>
                  <a:pt x="371436" y="179411"/>
                  <a:pt x="362068" y="181753"/>
                </a:cubicBezTo>
                <a:cubicBezTo>
                  <a:pt x="352328" y="184188"/>
                  <a:pt x="333493" y="191278"/>
                  <a:pt x="333493" y="191278"/>
                </a:cubicBezTo>
                <a:cubicBezTo>
                  <a:pt x="329757" y="198750"/>
                  <a:pt x="321175" y="217883"/>
                  <a:pt x="314443" y="224615"/>
                </a:cubicBezTo>
                <a:cubicBezTo>
                  <a:pt x="308830" y="230228"/>
                  <a:pt x="301420" y="233737"/>
                  <a:pt x="295393" y="238903"/>
                </a:cubicBezTo>
                <a:cubicBezTo>
                  <a:pt x="290279" y="243286"/>
                  <a:pt x="286220" y="248807"/>
                  <a:pt x="281106" y="253190"/>
                </a:cubicBezTo>
                <a:cubicBezTo>
                  <a:pt x="275079" y="258356"/>
                  <a:pt x="268030" y="262251"/>
                  <a:pt x="262056" y="267478"/>
                </a:cubicBezTo>
                <a:cubicBezTo>
                  <a:pt x="255298" y="273392"/>
                  <a:pt x="248850" y="279710"/>
                  <a:pt x="243006" y="286528"/>
                </a:cubicBezTo>
                <a:cubicBezTo>
                  <a:pt x="228505" y="303446"/>
                  <a:pt x="238855" y="302891"/>
                  <a:pt x="214431" y="315103"/>
                </a:cubicBezTo>
                <a:cubicBezTo>
                  <a:pt x="208577" y="318030"/>
                  <a:pt x="201876" y="319053"/>
                  <a:pt x="195381" y="319865"/>
                </a:cubicBezTo>
                <a:cubicBezTo>
                  <a:pt x="176413" y="322236"/>
                  <a:pt x="157281" y="323040"/>
                  <a:pt x="138231" y="324628"/>
                </a:cubicBezTo>
                <a:cubicBezTo>
                  <a:pt x="131881" y="326215"/>
                  <a:pt x="125571" y="327970"/>
                  <a:pt x="119181" y="329390"/>
                </a:cubicBezTo>
                <a:cubicBezTo>
                  <a:pt x="111279" y="331146"/>
                  <a:pt x="102923" y="331247"/>
                  <a:pt x="95368" y="334153"/>
                </a:cubicBezTo>
                <a:cubicBezTo>
                  <a:pt x="82115" y="339250"/>
                  <a:pt x="70738" y="348713"/>
                  <a:pt x="57268" y="353203"/>
                </a:cubicBezTo>
                <a:lnTo>
                  <a:pt x="42981" y="357965"/>
                </a:lnTo>
                <a:cubicBezTo>
                  <a:pt x="38218" y="361140"/>
                  <a:pt x="32740" y="363443"/>
                  <a:pt x="28693" y="367490"/>
                </a:cubicBezTo>
                <a:cubicBezTo>
                  <a:pt x="17092" y="379091"/>
                  <a:pt x="18778" y="385525"/>
                  <a:pt x="14406" y="400828"/>
                </a:cubicBezTo>
                <a:cubicBezTo>
                  <a:pt x="13027" y="405655"/>
                  <a:pt x="11231" y="410353"/>
                  <a:pt x="9643" y="415115"/>
                </a:cubicBezTo>
                <a:cubicBezTo>
                  <a:pt x="8056" y="424640"/>
                  <a:pt x="6976" y="434264"/>
                  <a:pt x="4881" y="443690"/>
                </a:cubicBezTo>
                <a:cubicBezTo>
                  <a:pt x="3792" y="448591"/>
                  <a:pt x="452" y="452969"/>
                  <a:pt x="118" y="457978"/>
                </a:cubicBezTo>
                <a:cubicBezTo>
                  <a:pt x="-1149" y="476986"/>
                  <a:pt x="8056" y="494491"/>
                  <a:pt x="14406" y="505603"/>
                </a:cubicBezTo>
                <a:close/>
              </a:path>
            </a:pathLst>
          </a:custGeom>
          <a:pattFill prst="ltUpDiag">
            <a:fgClr>
              <a:schemeClr val="accent1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/>
          </a:p>
        </p:txBody>
      </p:sp>
      <p:sp>
        <p:nvSpPr>
          <p:cNvPr id="52" name="Равно 51"/>
          <p:cNvSpPr/>
          <p:nvPr/>
        </p:nvSpPr>
        <p:spPr>
          <a:xfrm>
            <a:off x="4836699" y="533932"/>
            <a:ext cx="455381" cy="401807"/>
          </a:xfrm>
          <a:prstGeom prst="mathEqual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53" name="Поле 734"/>
          <p:cNvSpPr txBox="1"/>
          <p:nvPr/>
        </p:nvSpPr>
        <p:spPr>
          <a:xfrm>
            <a:off x="5236316" y="220781"/>
            <a:ext cx="761747" cy="987450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non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5400" b="1" dirty="0" smtClean="0">
                <a:ln w="6350" cap="flat" cmpd="sng" algn="ctr">
                  <a:solidFill>
                    <a:srgbClr val="FF0000"/>
                  </a:solidFill>
                  <a:prstDash val="solid"/>
                  <a:round/>
                </a:ln>
                <a:solidFill>
                  <a:srgbClr val="FF0000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?</a:t>
            </a:r>
            <a:r>
              <a:rPr lang="ru-RU" sz="5400" b="1" baseline="30000" dirty="0" smtClean="0">
                <a:ln w="6350" cap="flat" cmpd="sng" algn="ctr">
                  <a:solidFill>
                    <a:srgbClr val="FF0000"/>
                  </a:solidFill>
                  <a:prstDash val="solid"/>
                  <a:round/>
                </a:ln>
                <a:solidFill>
                  <a:srgbClr val="FF0000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0</a:t>
            </a:r>
            <a:endParaRPr lang="ru-RU" sz="5400" dirty="0">
              <a:ln w="6350" cap="flat" cmpd="sng" algn="ctr">
                <a:solidFill>
                  <a:srgbClr val="FF0000"/>
                </a:solidFill>
                <a:prstDash val="solid"/>
                <a:round/>
              </a:ln>
              <a:solidFill>
                <a:srgbClr val="FF0000"/>
              </a:solidFill>
              <a:effectLst/>
              <a:latin typeface="Calibri"/>
              <a:ea typeface="Calibri"/>
              <a:cs typeface="Times New Roman"/>
            </a:endParaRPr>
          </a:p>
        </p:txBody>
      </p:sp>
      <p:grpSp>
        <p:nvGrpSpPr>
          <p:cNvPr id="36" name="Группа 35"/>
          <p:cNvGrpSpPr/>
          <p:nvPr/>
        </p:nvGrpSpPr>
        <p:grpSpPr>
          <a:xfrm>
            <a:off x="1114845" y="1104443"/>
            <a:ext cx="6701216" cy="4639303"/>
            <a:chOff x="0" y="57150"/>
            <a:chExt cx="3095625" cy="2143125"/>
          </a:xfrm>
        </p:grpSpPr>
        <p:pic>
          <p:nvPicPr>
            <p:cNvPr id="37" name="Рисунок 36"/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0" y="57150"/>
              <a:ext cx="3095625" cy="2028825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sp>
          <p:nvSpPr>
            <p:cNvPr id="38" name="Надпись 2"/>
            <p:cNvSpPr txBox="1">
              <a:spLocks noChangeArrowheads="1"/>
            </p:cNvSpPr>
            <p:nvPr/>
          </p:nvSpPr>
          <p:spPr bwMode="auto">
            <a:xfrm>
              <a:off x="1432689" y="1694127"/>
              <a:ext cx="323850" cy="3333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ru-RU" sz="3200" b="1" dirty="0">
                  <a:effectLst/>
                  <a:latin typeface="Times New Roman"/>
                  <a:ea typeface="Calibri"/>
                  <a:cs typeface="Times New Roman"/>
                </a:rPr>
                <a:t>О</a:t>
              </a:r>
              <a:endParaRPr lang="ru-RU" sz="3200" b="1" dirty="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39" name="Надпись 2"/>
            <p:cNvSpPr txBox="1">
              <a:spLocks noChangeArrowheads="1"/>
            </p:cNvSpPr>
            <p:nvPr/>
          </p:nvSpPr>
          <p:spPr bwMode="auto">
            <a:xfrm>
              <a:off x="2528426" y="432433"/>
              <a:ext cx="323850" cy="3333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US" sz="3200" b="1" dirty="0">
                  <a:effectLst/>
                  <a:latin typeface="Times New Roman"/>
                  <a:ea typeface="Calibri"/>
                  <a:cs typeface="Times New Roman"/>
                </a:rPr>
                <a:t>X</a:t>
              </a:r>
              <a:endParaRPr lang="ru-RU" sz="3200" b="1" dirty="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40" name="Надпись 2"/>
            <p:cNvSpPr txBox="1">
              <a:spLocks noChangeArrowheads="1"/>
            </p:cNvSpPr>
            <p:nvPr/>
          </p:nvSpPr>
          <p:spPr bwMode="auto">
            <a:xfrm>
              <a:off x="2162521" y="198850"/>
              <a:ext cx="323850" cy="3333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US" sz="3200" b="1" dirty="0">
                  <a:effectLst/>
                  <a:latin typeface="Times New Roman"/>
                  <a:ea typeface="Calibri"/>
                  <a:cs typeface="Times New Roman"/>
                </a:rPr>
                <a:t>U</a:t>
              </a:r>
              <a:endParaRPr lang="ru-RU" sz="3200" b="1" dirty="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41" name="Надпись 2"/>
            <p:cNvSpPr txBox="1">
              <a:spLocks noChangeArrowheads="1"/>
            </p:cNvSpPr>
            <p:nvPr/>
          </p:nvSpPr>
          <p:spPr bwMode="auto">
            <a:xfrm>
              <a:off x="1619250" y="133056"/>
              <a:ext cx="323850" cy="3333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US" sz="3200" b="1" dirty="0">
                  <a:effectLst/>
                  <a:latin typeface="Times New Roman"/>
                  <a:ea typeface="Calibri"/>
                  <a:cs typeface="Times New Roman"/>
                </a:rPr>
                <a:t>Y</a:t>
              </a:r>
              <a:endParaRPr lang="ru-RU" sz="3200" b="1" dirty="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42" name="Надпись 2"/>
            <p:cNvSpPr txBox="1">
              <a:spLocks noChangeArrowheads="1"/>
            </p:cNvSpPr>
            <p:nvPr/>
          </p:nvSpPr>
          <p:spPr bwMode="auto">
            <a:xfrm>
              <a:off x="375052" y="531491"/>
              <a:ext cx="323850" cy="3333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US" sz="3200" b="1" dirty="0">
                  <a:effectLst/>
                  <a:latin typeface="Times New Roman"/>
                  <a:ea typeface="Calibri"/>
                  <a:cs typeface="Times New Roman"/>
                </a:rPr>
                <a:t>V</a:t>
              </a:r>
              <a:endParaRPr lang="ru-RU" sz="3200" b="1" dirty="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43" name="Надпись 2"/>
            <p:cNvSpPr txBox="1">
              <a:spLocks noChangeArrowheads="1"/>
            </p:cNvSpPr>
            <p:nvPr/>
          </p:nvSpPr>
          <p:spPr bwMode="auto">
            <a:xfrm>
              <a:off x="42411" y="1666875"/>
              <a:ext cx="323850" cy="3333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US" sz="3200" b="1" dirty="0">
                  <a:effectLst/>
                  <a:latin typeface="Times New Roman"/>
                  <a:ea typeface="Calibri"/>
                  <a:cs typeface="Times New Roman"/>
                </a:rPr>
                <a:t>Z</a:t>
              </a:r>
              <a:endParaRPr lang="ru-RU" sz="3200" b="1" dirty="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44" name="Надпись 2"/>
            <p:cNvSpPr txBox="1">
              <a:spLocks noChangeArrowheads="1"/>
            </p:cNvSpPr>
            <p:nvPr/>
          </p:nvSpPr>
          <p:spPr bwMode="auto">
            <a:xfrm>
              <a:off x="1190625" y="1943100"/>
              <a:ext cx="733425" cy="2571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ru-RU" sz="2400" b="1">
                  <a:effectLst/>
                  <a:latin typeface="Times New Roman"/>
                  <a:ea typeface="Calibri"/>
                  <a:cs typeface="Times New Roman"/>
                </a:rPr>
                <a:t>рис.52_2</a:t>
              </a:r>
              <a:endParaRPr lang="ru-RU" sz="2400" b="1">
                <a:effectLst/>
                <a:latin typeface="Calibri"/>
                <a:ea typeface="Calibri"/>
                <a:cs typeface="Times New Roman"/>
              </a:endParaRPr>
            </a:p>
          </p:txBody>
        </p:sp>
      </p:grpSp>
      <p:sp>
        <p:nvSpPr>
          <p:cNvPr id="51" name="Плюс 50"/>
          <p:cNvSpPr/>
          <p:nvPr/>
        </p:nvSpPr>
        <p:spPr>
          <a:xfrm>
            <a:off x="4050653" y="4218975"/>
            <a:ext cx="745136" cy="745136"/>
          </a:xfrm>
          <a:prstGeom prst="mathPlus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418071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/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387496" y="83841"/>
            <a:ext cx="1685925" cy="1905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636857" y="-97651"/>
            <a:ext cx="403379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Алгоритм решения</a:t>
            </a:r>
            <a:endParaRPr lang="ru-RU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676936" y="1442393"/>
            <a:ext cx="535724" cy="92333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3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6" name="Полилиния 65"/>
          <p:cNvSpPr/>
          <p:nvPr/>
        </p:nvSpPr>
        <p:spPr>
          <a:xfrm rot="1123344">
            <a:off x="5351990" y="1143021"/>
            <a:ext cx="1872261" cy="3616285"/>
          </a:xfrm>
          <a:custGeom>
            <a:avLst/>
            <a:gdLst>
              <a:gd name="connsiteX0" fmla="*/ 315038 w 834757"/>
              <a:gd name="connsiteY0" fmla="*/ 66675 h 1611742"/>
              <a:gd name="connsiteX1" fmla="*/ 300750 w 834757"/>
              <a:gd name="connsiteY1" fmla="*/ 128587 h 1611742"/>
              <a:gd name="connsiteX2" fmla="*/ 291225 w 834757"/>
              <a:gd name="connsiteY2" fmla="*/ 157162 h 1611742"/>
              <a:gd name="connsiteX3" fmla="*/ 281700 w 834757"/>
              <a:gd name="connsiteY3" fmla="*/ 185737 h 1611742"/>
              <a:gd name="connsiteX4" fmla="*/ 272175 w 834757"/>
              <a:gd name="connsiteY4" fmla="*/ 200025 h 1611742"/>
              <a:gd name="connsiteX5" fmla="*/ 267413 w 834757"/>
              <a:gd name="connsiteY5" fmla="*/ 219075 h 1611742"/>
              <a:gd name="connsiteX6" fmla="*/ 262650 w 834757"/>
              <a:gd name="connsiteY6" fmla="*/ 233362 h 1611742"/>
              <a:gd name="connsiteX7" fmla="*/ 257888 w 834757"/>
              <a:gd name="connsiteY7" fmla="*/ 280987 h 1611742"/>
              <a:gd name="connsiteX8" fmla="*/ 253125 w 834757"/>
              <a:gd name="connsiteY8" fmla="*/ 295275 h 1611742"/>
              <a:gd name="connsiteX9" fmla="*/ 248363 w 834757"/>
              <a:gd name="connsiteY9" fmla="*/ 314325 h 1611742"/>
              <a:gd name="connsiteX10" fmla="*/ 243600 w 834757"/>
              <a:gd name="connsiteY10" fmla="*/ 342900 h 1611742"/>
              <a:gd name="connsiteX11" fmla="*/ 234075 w 834757"/>
              <a:gd name="connsiteY11" fmla="*/ 371475 h 1611742"/>
              <a:gd name="connsiteX12" fmla="*/ 229313 w 834757"/>
              <a:gd name="connsiteY12" fmla="*/ 423862 h 1611742"/>
              <a:gd name="connsiteX13" fmla="*/ 219788 w 834757"/>
              <a:gd name="connsiteY13" fmla="*/ 461962 h 1611742"/>
              <a:gd name="connsiteX14" fmla="*/ 215025 w 834757"/>
              <a:gd name="connsiteY14" fmla="*/ 481012 h 1611742"/>
              <a:gd name="connsiteX15" fmla="*/ 205500 w 834757"/>
              <a:gd name="connsiteY15" fmla="*/ 509587 h 1611742"/>
              <a:gd name="connsiteX16" fmla="*/ 200738 w 834757"/>
              <a:gd name="connsiteY16" fmla="*/ 566737 h 1611742"/>
              <a:gd name="connsiteX17" fmla="*/ 186450 w 834757"/>
              <a:gd name="connsiteY17" fmla="*/ 628650 h 1611742"/>
              <a:gd name="connsiteX18" fmla="*/ 176925 w 834757"/>
              <a:gd name="connsiteY18" fmla="*/ 704850 h 1611742"/>
              <a:gd name="connsiteX19" fmla="*/ 167400 w 834757"/>
              <a:gd name="connsiteY19" fmla="*/ 752475 h 1611742"/>
              <a:gd name="connsiteX20" fmla="*/ 157875 w 834757"/>
              <a:gd name="connsiteY20" fmla="*/ 819150 h 1611742"/>
              <a:gd name="connsiteX21" fmla="*/ 148350 w 834757"/>
              <a:gd name="connsiteY21" fmla="*/ 833437 h 1611742"/>
              <a:gd name="connsiteX22" fmla="*/ 143588 w 834757"/>
              <a:gd name="connsiteY22" fmla="*/ 871537 h 1611742"/>
              <a:gd name="connsiteX23" fmla="*/ 134063 w 834757"/>
              <a:gd name="connsiteY23" fmla="*/ 885825 h 1611742"/>
              <a:gd name="connsiteX24" fmla="*/ 129300 w 834757"/>
              <a:gd name="connsiteY24" fmla="*/ 923925 h 1611742"/>
              <a:gd name="connsiteX25" fmla="*/ 119775 w 834757"/>
              <a:gd name="connsiteY25" fmla="*/ 952500 h 1611742"/>
              <a:gd name="connsiteX26" fmla="*/ 115013 w 834757"/>
              <a:gd name="connsiteY26" fmla="*/ 966787 h 1611742"/>
              <a:gd name="connsiteX27" fmla="*/ 110250 w 834757"/>
              <a:gd name="connsiteY27" fmla="*/ 1038225 h 1611742"/>
              <a:gd name="connsiteX28" fmla="*/ 91200 w 834757"/>
              <a:gd name="connsiteY28" fmla="*/ 1066800 h 1611742"/>
              <a:gd name="connsiteX29" fmla="*/ 86438 w 834757"/>
              <a:gd name="connsiteY29" fmla="*/ 1109662 h 1611742"/>
              <a:gd name="connsiteX30" fmla="*/ 81675 w 834757"/>
              <a:gd name="connsiteY30" fmla="*/ 1185862 h 1611742"/>
              <a:gd name="connsiteX31" fmla="*/ 67388 w 834757"/>
              <a:gd name="connsiteY31" fmla="*/ 1214437 h 1611742"/>
              <a:gd name="connsiteX32" fmla="*/ 57863 w 834757"/>
              <a:gd name="connsiteY32" fmla="*/ 1247775 h 1611742"/>
              <a:gd name="connsiteX33" fmla="*/ 48338 w 834757"/>
              <a:gd name="connsiteY33" fmla="*/ 1300162 h 1611742"/>
              <a:gd name="connsiteX34" fmla="*/ 38813 w 834757"/>
              <a:gd name="connsiteY34" fmla="*/ 1328737 h 1611742"/>
              <a:gd name="connsiteX35" fmla="*/ 29288 w 834757"/>
              <a:gd name="connsiteY35" fmla="*/ 1343025 h 1611742"/>
              <a:gd name="connsiteX36" fmla="*/ 19763 w 834757"/>
              <a:gd name="connsiteY36" fmla="*/ 1433512 h 1611742"/>
              <a:gd name="connsiteX37" fmla="*/ 10238 w 834757"/>
              <a:gd name="connsiteY37" fmla="*/ 1490662 h 1611742"/>
              <a:gd name="connsiteX38" fmla="*/ 713 w 834757"/>
              <a:gd name="connsiteY38" fmla="*/ 1543050 h 1611742"/>
              <a:gd name="connsiteX39" fmla="*/ 38813 w 834757"/>
              <a:gd name="connsiteY39" fmla="*/ 1604962 h 1611742"/>
              <a:gd name="connsiteX40" fmla="*/ 53100 w 834757"/>
              <a:gd name="connsiteY40" fmla="*/ 1590675 h 1611742"/>
              <a:gd name="connsiteX41" fmla="*/ 62625 w 834757"/>
              <a:gd name="connsiteY41" fmla="*/ 1562100 h 1611742"/>
              <a:gd name="connsiteX42" fmla="*/ 72150 w 834757"/>
              <a:gd name="connsiteY42" fmla="*/ 1547812 h 1611742"/>
              <a:gd name="connsiteX43" fmla="*/ 91200 w 834757"/>
              <a:gd name="connsiteY43" fmla="*/ 1504950 h 1611742"/>
              <a:gd name="connsiteX44" fmla="*/ 105488 w 834757"/>
              <a:gd name="connsiteY44" fmla="*/ 1495425 h 1611742"/>
              <a:gd name="connsiteX45" fmla="*/ 115013 w 834757"/>
              <a:gd name="connsiteY45" fmla="*/ 1466850 h 1611742"/>
              <a:gd name="connsiteX46" fmla="*/ 119775 w 834757"/>
              <a:gd name="connsiteY46" fmla="*/ 1452562 h 1611742"/>
              <a:gd name="connsiteX47" fmla="*/ 129300 w 834757"/>
              <a:gd name="connsiteY47" fmla="*/ 1438275 h 1611742"/>
              <a:gd name="connsiteX48" fmla="*/ 143588 w 834757"/>
              <a:gd name="connsiteY48" fmla="*/ 1409700 h 1611742"/>
              <a:gd name="connsiteX49" fmla="*/ 167400 w 834757"/>
              <a:gd name="connsiteY49" fmla="*/ 1371600 h 1611742"/>
              <a:gd name="connsiteX50" fmla="*/ 181688 w 834757"/>
              <a:gd name="connsiteY50" fmla="*/ 1366837 h 1611742"/>
              <a:gd name="connsiteX51" fmla="*/ 186450 w 834757"/>
              <a:gd name="connsiteY51" fmla="*/ 1352550 h 1611742"/>
              <a:gd name="connsiteX52" fmla="*/ 195975 w 834757"/>
              <a:gd name="connsiteY52" fmla="*/ 1338262 h 1611742"/>
              <a:gd name="connsiteX53" fmla="*/ 210263 w 834757"/>
              <a:gd name="connsiteY53" fmla="*/ 1300162 h 1611742"/>
              <a:gd name="connsiteX54" fmla="*/ 224550 w 834757"/>
              <a:gd name="connsiteY54" fmla="*/ 1271587 h 1611742"/>
              <a:gd name="connsiteX55" fmla="*/ 229313 w 834757"/>
              <a:gd name="connsiteY55" fmla="*/ 1257300 h 1611742"/>
              <a:gd name="connsiteX56" fmla="*/ 262650 w 834757"/>
              <a:gd name="connsiteY56" fmla="*/ 1214437 h 1611742"/>
              <a:gd name="connsiteX57" fmla="*/ 281700 w 834757"/>
              <a:gd name="connsiteY57" fmla="*/ 1185862 h 1611742"/>
              <a:gd name="connsiteX58" fmla="*/ 291225 w 834757"/>
              <a:gd name="connsiteY58" fmla="*/ 1157287 h 1611742"/>
              <a:gd name="connsiteX59" fmla="*/ 295988 w 834757"/>
              <a:gd name="connsiteY59" fmla="*/ 1143000 h 1611742"/>
              <a:gd name="connsiteX60" fmla="*/ 319800 w 834757"/>
              <a:gd name="connsiteY60" fmla="*/ 1114425 h 1611742"/>
              <a:gd name="connsiteX61" fmla="*/ 329325 w 834757"/>
              <a:gd name="connsiteY61" fmla="*/ 1100137 h 1611742"/>
              <a:gd name="connsiteX62" fmla="*/ 334088 w 834757"/>
              <a:gd name="connsiteY62" fmla="*/ 1085850 h 1611742"/>
              <a:gd name="connsiteX63" fmla="*/ 348375 w 834757"/>
              <a:gd name="connsiteY63" fmla="*/ 1076325 h 1611742"/>
              <a:gd name="connsiteX64" fmla="*/ 362663 w 834757"/>
              <a:gd name="connsiteY64" fmla="*/ 1047750 h 1611742"/>
              <a:gd name="connsiteX65" fmla="*/ 367425 w 834757"/>
              <a:gd name="connsiteY65" fmla="*/ 1033462 h 1611742"/>
              <a:gd name="connsiteX66" fmla="*/ 386475 w 834757"/>
              <a:gd name="connsiteY66" fmla="*/ 1004887 h 1611742"/>
              <a:gd name="connsiteX67" fmla="*/ 396000 w 834757"/>
              <a:gd name="connsiteY67" fmla="*/ 966787 h 1611742"/>
              <a:gd name="connsiteX68" fmla="*/ 410288 w 834757"/>
              <a:gd name="connsiteY68" fmla="*/ 957262 h 1611742"/>
              <a:gd name="connsiteX69" fmla="*/ 429338 w 834757"/>
              <a:gd name="connsiteY69" fmla="*/ 928687 h 1611742"/>
              <a:gd name="connsiteX70" fmla="*/ 438863 w 834757"/>
              <a:gd name="connsiteY70" fmla="*/ 900112 h 1611742"/>
              <a:gd name="connsiteX71" fmla="*/ 453150 w 834757"/>
              <a:gd name="connsiteY71" fmla="*/ 842962 h 1611742"/>
              <a:gd name="connsiteX72" fmla="*/ 462675 w 834757"/>
              <a:gd name="connsiteY72" fmla="*/ 828675 h 1611742"/>
              <a:gd name="connsiteX73" fmla="*/ 472200 w 834757"/>
              <a:gd name="connsiteY73" fmla="*/ 809625 h 1611742"/>
              <a:gd name="connsiteX74" fmla="*/ 486488 w 834757"/>
              <a:gd name="connsiteY74" fmla="*/ 795337 h 1611742"/>
              <a:gd name="connsiteX75" fmla="*/ 496013 w 834757"/>
              <a:gd name="connsiteY75" fmla="*/ 781050 h 1611742"/>
              <a:gd name="connsiteX76" fmla="*/ 519825 w 834757"/>
              <a:gd name="connsiteY76" fmla="*/ 752475 h 1611742"/>
              <a:gd name="connsiteX77" fmla="*/ 529350 w 834757"/>
              <a:gd name="connsiteY77" fmla="*/ 695325 h 1611742"/>
              <a:gd name="connsiteX78" fmla="*/ 538875 w 834757"/>
              <a:gd name="connsiteY78" fmla="*/ 681037 h 1611742"/>
              <a:gd name="connsiteX79" fmla="*/ 567450 w 834757"/>
              <a:gd name="connsiteY79" fmla="*/ 671512 h 1611742"/>
              <a:gd name="connsiteX80" fmla="*/ 581738 w 834757"/>
              <a:gd name="connsiteY80" fmla="*/ 661987 h 1611742"/>
              <a:gd name="connsiteX81" fmla="*/ 591263 w 834757"/>
              <a:gd name="connsiteY81" fmla="*/ 619125 h 1611742"/>
              <a:gd name="connsiteX82" fmla="*/ 605550 w 834757"/>
              <a:gd name="connsiteY82" fmla="*/ 609600 h 1611742"/>
              <a:gd name="connsiteX83" fmla="*/ 624600 w 834757"/>
              <a:gd name="connsiteY83" fmla="*/ 590550 h 1611742"/>
              <a:gd name="connsiteX84" fmla="*/ 634125 w 834757"/>
              <a:gd name="connsiteY84" fmla="*/ 576262 h 1611742"/>
              <a:gd name="connsiteX85" fmla="*/ 648413 w 834757"/>
              <a:gd name="connsiteY85" fmla="*/ 561975 h 1611742"/>
              <a:gd name="connsiteX86" fmla="*/ 657938 w 834757"/>
              <a:gd name="connsiteY86" fmla="*/ 533400 h 1611742"/>
              <a:gd name="connsiteX87" fmla="*/ 662700 w 834757"/>
              <a:gd name="connsiteY87" fmla="*/ 519112 h 1611742"/>
              <a:gd name="connsiteX88" fmla="*/ 667463 w 834757"/>
              <a:gd name="connsiteY88" fmla="*/ 500062 h 1611742"/>
              <a:gd name="connsiteX89" fmla="*/ 686513 w 834757"/>
              <a:gd name="connsiteY89" fmla="*/ 471487 h 1611742"/>
              <a:gd name="connsiteX90" fmla="*/ 700800 w 834757"/>
              <a:gd name="connsiteY90" fmla="*/ 442912 h 1611742"/>
              <a:gd name="connsiteX91" fmla="*/ 715088 w 834757"/>
              <a:gd name="connsiteY91" fmla="*/ 433387 h 1611742"/>
              <a:gd name="connsiteX92" fmla="*/ 734138 w 834757"/>
              <a:gd name="connsiteY92" fmla="*/ 390525 h 1611742"/>
              <a:gd name="connsiteX93" fmla="*/ 743663 w 834757"/>
              <a:gd name="connsiteY93" fmla="*/ 371475 h 1611742"/>
              <a:gd name="connsiteX94" fmla="*/ 748425 w 834757"/>
              <a:gd name="connsiteY94" fmla="*/ 357187 h 1611742"/>
              <a:gd name="connsiteX95" fmla="*/ 757950 w 834757"/>
              <a:gd name="connsiteY95" fmla="*/ 342900 h 1611742"/>
              <a:gd name="connsiteX96" fmla="*/ 786525 w 834757"/>
              <a:gd name="connsiteY96" fmla="*/ 323850 h 1611742"/>
              <a:gd name="connsiteX97" fmla="*/ 796050 w 834757"/>
              <a:gd name="connsiteY97" fmla="*/ 295275 h 1611742"/>
              <a:gd name="connsiteX98" fmla="*/ 800813 w 834757"/>
              <a:gd name="connsiteY98" fmla="*/ 276225 h 1611742"/>
              <a:gd name="connsiteX99" fmla="*/ 829388 w 834757"/>
              <a:gd name="connsiteY99" fmla="*/ 266700 h 1611742"/>
              <a:gd name="connsiteX100" fmla="*/ 829388 w 834757"/>
              <a:gd name="connsiteY100" fmla="*/ 176212 h 1611742"/>
              <a:gd name="connsiteX101" fmla="*/ 800813 w 834757"/>
              <a:gd name="connsiteY101" fmla="*/ 147637 h 1611742"/>
              <a:gd name="connsiteX102" fmla="*/ 786525 w 834757"/>
              <a:gd name="connsiteY102" fmla="*/ 128587 h 1611742"/>
              <a:gd name="connsiteX103" fmla="*/ 724613 w 834757"/>
              <a:gd name="connsiteY103" fmla="*/ 109537 h 1611742"/>
              <a:gd name="connsiteX104" fmla="*/ 710325 w 834757"/>
              <a:gd name="connsiteY104" fmla="*/ 100012 h 1611742"/>
              <a:gd name="connsiteX105" fmla="*/ 696038 w 834757"/>
              <a:gd name="connsiteY105" fmla="*/ 95250 h 1611742"/>
              <a:gd name="connsiteX106" fmla="*/ 676988 w 834757"/>
              <a:gd name="connsiteY106" fmla="*/ 90487 h 1611742"/>
              <a:gd name="connsiteX107" fmla="*/ 653175 w 834757"/>
              <a:gd name="connsiteY107" fmla="*/ 85725 h 1611742"/>
              <a:gd name="connsiteX108" fmla="*/ 624600 w 834757"/>
              <a:gd name="connsiteY108" fmla="*/ 76200 h 1611742"/>
              <a:gd name="connsiteX109" fmla="*/ 581738 w 834757"/>
              <a:gd name="connsiteY109" fmla="*/ 61912 h 1611742"/>
              <a:gd name="connsiteX110" fmla="*/ 567450 w 834757"/>
              <a:gd name="connsiteY110" fmla="*/ 57150 h 1611742"/>
              <a:gd name="connsiteX111" fmla="*/ 534113 w 834757"/>
              <a:gd name="connsiteY111" fmla="*/ 19050 h 1611742"/>
              <a:gd name="connsiteX112" fmla="*/ 515063 w 834757"/>
              <a:gd name="connsiteY112" fmla="*/ 9525 h 1611742"/>
              <a:gd name="connsiteX113" fmla="*/ 481725 w 834757"/>
              <a:gd name="connsiteY113" fmla="*/ 0 h 1611742"/>
              <a:gd name="connsiteX114" fmla="*/ 381713 w 834757"/>
              <a:gd name="connsiteY114" fmla="*/ 4762 h 1611742"/>
              <a:gd name="connsiteX115" fmla="*/ 353138 w 834757"/>
              <a:gd name="connsiteY115" fmla="*/ 14287 h 1611742"/>
              <a:gd name="connsiteX116" fmla="*/ 343613 w 834757"/>
              <a:gd name="connsiteY116" fmla="*/ 28575 h 1611742"/>
              <a:gd name="connsiteX117" fmla="*/ 334088 w 834757"/>
              <a:gd name="connsiteY117" fmla="*/ 57150 h 1611742"/>
              <a:gd name="connsiteX118" fmla="*/ 329325 w 834757"/>
              <a:gd name="connsiteY118" fmla="*/ 71437 h 1611742"/>
              <a:gd name="connsiteX119" fmla="*/ 315038 w 834757"/>
              <a:gd name="connsiteY119" fmla="*/ 80962 h 1611742"/>
              <a:gd name="connsiteX120" fmla="*/ 315038 w 834757"/>
              <a:gd name="connsiteY120" fmla="*/ 66675 h 16117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</a:cxnLst>
            <a:rect l="l" t="t" r="r" b="b"/>
            <a:pathLst>
              <a:path w="834757" h="1611742">
                <a:moveTo>
                  <a:pt x="315038" y="66675"/>
                </a:moveTo>
                <a:cubicBezTo>
                  <a:pt x="311260" y="85561"/>
                  <a:pt x="306492" y="111360"/>
                  <a:pt x="300750" y="128587"/>
                </a:cubicBezTo>
                <a:lnTo>
                  <a:pt x="291225" y="157162"/>
                </a:lnTo>
                <a:lnTo>
                  <a:pt x="281700" y="185737"/>
                </a:lnTo>
                <a:cubicBezTo>
                  <a:pt x="279890" y="191167"/>
                  <a:pt x="275350" y="195262"/>
                  <a:pt x="272175" y="200025"/>
                </a:cubicBezTo>
                <a:cubicBezTo>
                  <a:pt x="270588" y="206375"/>
                  <a:pt x="269211" y="212781"/>
                  <a:pt x="267413" y="219075"/>
                </a:cubicBezTo>
                <a:cubicBezTo>
                  <a:pt x="266034" y="223902"/>
                  <a:pt x="263413" y="228400"/>
                  <a:pt x="262650" y="233362"/>
                </a:cubicBezTo>
                <a:cubicBezTo>
                  <a:pt x="260224" y="249131"/>
                  <a:pt x="260314" y="265218"/>
                  <a:pt x="257888" y="280987"/>
                </a:cubicBezTo>
                <a:cubicBezTo>
                  <a:pt x="257125" y="285949"/>
                  <a:pt x="254504" y="290448"/>
                  <a:pt x="253125" y="295275"/>
                </a:cubicBezTo>
                <a:cubicBezTo>
                  <a:pt x="251327" y="301569"/>
                  <a:pt x="249647" y="307907"/>
                  <a:pt x="248363" y="314325"/>
                </a:cubicBezTo>
                <a:cubicBezTo>
                  <a:pt x="246469" y="323794"/>
                  <a:pt x="245942" y="333532"/>
                  <a:pt x="243600" y="342900"/>
                </a:cubicBezTo>
                <a:cubicBezTo>
                  <a:pt x="241165" y="352640"/>
                  <a:pt x="234075" y="371475"/>
                  <a:pt x="234075" y="371475"/>
                </a:cubicBezTo>
                <a:cubicBezTo>
                  <a:pt x="232488" y="388937"/>
                  <a:pt x="231488" y="406463"/>
                  <a:pt x="229313" y="423862"/>
                </a:cubicBezTo>
                <a:cubicBezTo>
                  <a:pt x="226086" y="449674"/>
                  <a:pt x="225546" y="441808"/>
                  <a:pt x="219788" y="461962"/>
                </a:cubicBezTo>
                <a:cubicBezTo>
                  <a:pt x="217990" y="468256"/>
                  <a:pt x="216906" y="474743"/>
                  <a:pt x="215025" y="481012"/>
                </a:cubicBezTo>
                <a:cubicBezTo>
                  <a:pt x="212140" y="490629"/>
                  <a:pt x="205500" y="509587"/>
                  <a:pt x="205500" y="509587"/>
                </a:cubicBezTo>
                <a:cubicBezTo>
                  <a:pt x="203913" y="528637"/>
                  <a:pt x="203321" y="547796"/>
                  <a:pt x="200738" y="566737"/>
                </a:cubicBezTo>
                <a:cubicBezTo>
                  <a:pt x="195887" y="602309"/>
                  <a:pt x="194578" y="604268"/>
                  <a:pt x="186450" y="628650"/>
                </a:cubicBezTo>
                <a:cubicBezTo>
                  <a:pt x="183166" y="661495"/>
                  <a:pt x="182835" y="675299"/>
                  <a:pt x="176925" y="704850"/>
                </a:cubicBezTo>
                <a:cubicBezTo>
                  <a:pt x="170620" y="736374"/>
                  <a:pt x="172060" y="712861"/>
                  <a:pt x="167400" y="752475"/>
                </a:cubicBezTo>
                <a:cubicBezTo>
                  <a:pt x="165714" y="766802"/>
                  <a:pt x="167172" y="800556"/>
                  <a:pt x="157875" y="819150"/>
                </a:cubicBezTo>
                <a:cubicBezTo>
                  <a:pt x="155315" y="824269"/>
                  <a:pt x="151525" y="828675"/>
                  <a:pt x="148350" y="833437"/>
                </a:cubicBezTo>
                <a:cubicBezTo>
                  <a:pt x="146763" y="846137"/>
                  <a:pt x="146955" y="859189"/>
                  <a:pt x="143588" y="871537"/>
                </a:cubicBezTo>
                <a:cubicBezTo>
                  <a:pt x="142082" y="877059"/>
                  <a:pt x="135569" y="880303"/>
                  <a:pt x="134063" y="885825"/>
                </a:cubicBezTo>
                <a:cubicBezTo>
                  <a:pt x="130695" y="898173"/>
                  <a:pt x="131982" y="911410"/>
                  <a:pt x="129300" y="923925"/>
                </a:cubicBezTo>
                <a:cubicBezTo>
                  <a:pt x="127196" y="933742"/>
                  <a:pt x="122950" y="942975"/>
                  <a:pt x="119775" y="952500"/>
                </a:cubicBezTo>
                <a:lnTo>
                  <a:pt x="115013" y="966787"/>
                </a:lnTo>
                <a:cubicBezTo>
                  <a:pt x="113425" y="990600"/>
                  <a:pt x="115778" y="1015008"/>
                  <a:pt x="110250" y="1038225"/>
                </a:cubicBezTo>
                <a:cubicBezTo>
                  <a:pt x="107598" y="1049361"/>
                  <a:pt x="91200" y="1066800"/>
                  <a:pt x="91200" y="1066800"/>
                </a:cubicBezTo>
                <a:cubicBezTo>
                  <a:pt x="89613" y="1081087"/>
                  <a:pt x="87584" y="1095333"/>
                  <a:pt x="86438" y="1109662"/>
                </a:cubicBezTo>
                <a:cubicBezTo>
                  <a:pt x="84409" y="1135031"/>
                  <a:pt x="84339" y="1160552"/>
                  <a:pt x="81675" y="1185862"/>
                </a:cubicBezTo>
                <a:cubicBezTo>
                  <a:pt x="80079" y="1201028"/>
                  <a:pt x="74025" y="1201163"/>
                  <a:pt x="67388" y="1214437"/>
                </a:cubicBezTo>
                <a:cubicBezTo>
                  <a:pt x="64360" y="1220492"/>
                  <a:pt x="58881" y="1242684"/>
                  <a:pt x="57863" y="1247775"/>
                </a:cubicBezTo>
                <a:cubicBezTo>
                  <a:pt x="55144" y="1261372"/>
                  <a:pt x="52165" y="1286130"/>
                  <a:pt x="48338" y="1300162"/>
                </a:cubicBezTo>
                <a:cubicBezTo>
                  <a:pt x="45696" y="1309848"/>
                  <a:pt x="41988" y="1319212"/>
                  <a:pt x="38813" y="1328737"/>
                </a:cubicBezTo>
                <a:cubicBezTo>
                  <a:pt x="37003" y="1334167"/>
                  <a:pt x="32463" y="1338262"/>
                  <a:pt x="29288" y="1343025"/>
                </a:cubicBezTo>
                <a:cubicBezTo>
                  <a:pt x="17921" y="1388486"/>
                  <a:pt x="27931" y="1343662"/>
                  <a:pt x="19763" y="1433512"/>
                </a:cubicBezTo>
                <a:cubicBezTo>
                  <a:pt x="16652" y="1467737"/>
                  <a:pt x="15185" y="1460981"/>
                  <a:pt x="10238" y="1490662"/>
                </a:cubicBezTo>
                <a:cubicBezTo>
                  <a:pt x="1706" y="1541853"/>
                  <a:pt x="9855" y="1506478"/>
                  <a:pt x="713" y="1543050"/>
                </a:cubicBezTo>
                <a:cubicBezTo>
                  <a:pt x="4312" y="1593434"/>
                  <a:pt x="-15594" y="1626725"/>
                  <a:pt x="38813" y="1604962"/>
                </a:cubicBezTo>
                <a:cubicBezTo>
                  <a:pt x="45066" y="1602461"/>
                  <a:pt x="48338" y="1595437"/>
                  <a:pt x="53100" y="1590675"/>
                </a:cubicBezTo>
                <a:cubicBezTo>
                  <a:pt x="56275" y="1581150"/>
                  <a:pt x="57056" y="1570454"/>
                  <a:pt x="62625" y="1562100"/>
                </a:cubicBezTo>
                <a:cubicBezTo>
                  <a:pt x="65800" y="1557337"/>
                  <a:pt x="69825" y="1553043"/>
                  <a:pt x="72150" y="1547812"/>
                </a:cubicBezTo>
                <a:cubicBezTo>
                  <a:pt x="79695" y="1530836"/>
                  <a:pt x="78266" y="1517883"/>
                  <a:pt x="91200" y="1504950"/>
                </a:cubicBezTo>
                <a:cubicBezTo>
                  <a:pt x="95248" y="1500903"/>
                  <a:pt x="100725" y="1498600"/>
                  <a:pt x="105488" y="1495425"/>
                </a:cubicBezTo>
                <a:lnTo>
                  <a:pt x="115013" y="1466850"/>
                </a:lnTo>
                <a:cubicBezTo>
                  <a:pt x="116600" y="1462087"/>
                  <a:pt x="116990" y="1456739"/>
                  <a:pt x="119775" y="1452562"/>
                </a:cubicBezTo>
                <a:cubicBezTo>
                  <a:pt x="122950" y="1447800"/>
                  <a:pt x="126740" y="1443394"/>
                  <a:pt x="129300" y="1438275"/>
                </a:cubicBezTo>
                <a:cubicBezTo>
                  <a:pt x="149018" y="1398841"/>
                  <a:pt x="116292" y="1450643"/>
                  <a:pt x="143588" y="1409700"/>
                </a:cubicBezTo>
                <a:cubicBezTo>
                  <a:pt x="152275" y="1383639"/>
                  <a:pt x="146269" y="1382166"/>
                  <a:pt x="167400" y="1371600"/>
                </a:cubicBezTo>
                <a:cubicBezTo>
                  <a:pt x="171890" y="1369355"/>
                  <a:pt x="176925" y="1368425"/>
                  <a:pt x="181688" y="1366837"/>
                </a:cubicBezTo>
                <a:cubicBezTo>
                  <a:pt x="183275" y="1362075"/>
                  <a:pt x="184205" y="1357040"/>
                  <a:pt x="186450" y="1352550"/>
                </a:cubicBezTo>
                <a:cubicBezTo>
                  <a:pt x="189010" y="1347430"/>
                  <a:pt x="193965" y="1343621"/>
                  <a:pt x="195975" y="1338262"/>
                </a:cubicBezTo>
                <a:cubicBezTo>
                  <a:pt x="213631" y="1291181"/>
                  <a:pt x="187925" y="1333670"/>
                  <a:pt x="210263" y="1300162"/>
                </a:cubicBezTo>
                <a:cubicBezTo>
                  <a:pt x="222230" y="1264259"/>
                  <a:pt x="206089" y="1308508"/>
                  <a:pt x="224550" y="1271587"/>
                </a:cubicBezTo>
                <a:cubicBezTo>
                  <a:pt x="226795" y="1267097"/>
                  <a:pt x="226875" y="1261688"/>
                  <a:pt x="229313" y="1257300"/>
                </a:cubicBezTo>
                <a:cubicBezTo>
                  <a:pt x="243555" y="1231666"/>
                  <a:pt x="245296" y="1231793"/>
                  <a:pt x="262650" y="1214437"/>
                </a:cubicBezTo>
                <a:cubicBezTo>
                  <a:pt x="278409" y="1167165"/>
                  <a:pt x="251968" y="1239382"/>
                  <a:pt x="281700" y="1185862"/>
                </a:cubicBezTo>
                <a:cubicBezTo>
                  <a:pt x="286576" y="1177085"/>
                  <a:pt x="288050" y="1166812"/>
                  <a:pt x="291225" y="1157287"/>
                </a:cubicBezTo>
                <a:lnTo>
                  <a:pt x="295988" y="1143000"/>
                </a:lnTo>
                <a:cubicBezTo>
                  <a:pt x="299931" y="1131173"/>
                  <a:pt x="312429" y="1123270"/>
                  <a:pt x="319800" y="1114425"/>
                </a:cubicBezTo>
                <a:cubicBezTo>
                  <a:pt x="323464" y="1110028"/>
                  <a:pt x="326765" y="1105257"/>
                  <a:pt x="329325" y="1100137"/>
                </a:cubicBezTo>
                <a:cubicBezTo>
                  <a:pt x="331570" y="1095647"/>
                  <a:pt x="330952" y="1089770"/>
                  <a:pt x="334088" y="1085850"/>
                </a:cubicBezTo>
                <a:cubicBezTo>
                  <a:pt x="337664" y="1081381"/>
                  <a:pt x="343613" y="1079500"/>
                  <a:pt x="348375" y="1076325"/>
                </a:cubicBezTo>
                <a:cubicBezTo>
                  <a:pt x="360350" y="1040404"/>
                  <a:pt x="344195" y="1084687"/>
                  <a:pt x="362663" y="1047750"/>
                </a:cubicBezTo>
                <a:cubicBezTo>
                  <a:pt x="364908" y="1043260"/>
                  <a:pt x="364987" y="1037850"/>
                  <a:pt x="367425" y="1033462"/>
                </a:cubicBezTo>
                <a:cubicBezTo>
                  <a:pt x="372984" y="1023455"/>
                  <a:pt x="386475" y="1004887"/>
                  <a:pt x="386475" y="1004887"/>
                </a:cubicBezTo>
                <a:cubicBezTo>
                  <a:pt x="386711" y="1003705"/>
                  <a:pt x="392097" y="971666"/>
                  <a:pt x="396000" y="966787"/>
                </a:cubicBezTo>
                <a:cubicBezTo>
                  <a:pt x="399576" y="962317"/>
                  <a:pt x="405525" y="960437"/>
                  <a:pt x="410288" y="957262"/>
                </a:cubicBezTo>
                <a:lnTo>
                  <a:pt x="429338" y="928687"/>
                </a:lnTo>
                <a:cubicBezTo>
                  <a:pt x="434907" y="920333"/>
                  <a:pt x="438863" y="900112"/>
                  <a:pt x="438863" y="900112"/>
                </a:cubicBezTo>
                <a:cubicBezTo>
                  <a:pt x="445275" y="861633"/>
                  <a:pt x="440571" y="880698"/>
                  <a:pt x="453150" y="842962"/>
                </a:cubicBezTo>
                <a:cubicBezTo>
                  <a:pt x="454960" y="837532"/>
                  <a:pt x="459835" y="833645"/>
                  <a:pt x="462675" y="828675"/>
                </a:cubicBezTo>
                <a:cubicBezTo>
                  <a:pt x="466197" y="822511"/>
                  <a:pt x="468073" y="815402"/>
                  <a:pt x="472200" y="809625"/>
                </a:cubicBezTo>
                <a:cubicBezTo>
                  <a:pt x="476115" y="804144"/>
                  <a:pt x="482176" y="800511"/>
                  <a:pt x="486488" y="795337"/>
                </a:cubicBezTo>
                <a:cubicBezTo>
                  <a:pt x="490152" y="790940"/>
                  <a:pt x="492349" y="785447"/>
                  <a:pt x="496013" y="781050"/>
                </a:cubicBezTo>
                <a:cubicBezTo>
                  <a:pt x="526570" y="744381"/>
                  <a:pt x="496176" y="787947"/>
                  <a:pt x="519825" y="752475"/>
                </a:cubicBezTo>
                <a:cubicBezTo>
                  <a:pt x="523000" y="733425"/>
                  <a:pt x="518637" y="711394"/>
                  <a:pt x="529350" y="695325"/>
                </a:cubicBezTo>
                <a:cubicBezTo>
                  <a:pt x="532525" y="690562"/>
                  <a:pt x="534021" y="684071"/>
                  <a:pt x="538875" y="681037"/>
                </a:cubicBezTo>
                <a:cubicBezTo>
                  <a:pt x="547389" y="675716"/>
                  <a:pt x="559096" y="677081"/>
                  <a:pt x="567450" y="671512"/>
                </a:cubicBezTo>
                <a:lnTo>
                  <a:pt x="581738" y="661987"/>
                </a:lnTo>
                <a:cubicBezTo>
                  <a:pt x="581787" y="661690"/>
                  <a:pt x="586325" y="625297"/>
                  <a:pt x="591263" y="619125"/>
                </a:cubicBezTo>
                <a:cubicBezTo>
                  <a:pt x="594839" y="614656"/>
                  <a:pt x="600788" y="612775"/>
                  <a:pt x="605550" y="609600"/>
                </a:cubicBezTo>
                <a:cubicBezTo>
                  <a:pt x="615942" y="578425"/>
                  <a:pt x="601509" y="609023"/>
                  <a:pt x="624600" y="590550"/>
                </a:cubicBezTo>
                <a:cubicBezTo>
                  <a:pt x="629070" y="586974"/>
                  <a:pt x="630461" y="580659"/>
                  <a:pt x="634125" y="576262"/>
                </a:cubicBezTo>
                <a:cubicBezTo>
                  <a:pt x="638437" y="571088"/>
                  <a:pt x="643650" y="566737"/>
                  <a:pt x="648413" y="561975"/>
                </a:cubicBezTo>
                <a:lnTo>
                  <a:pt x="657938" y="533400"/>
                </a:lnTo>
                <a:cubicBezTo>
                  <a:pt x="659525" y="528637"/>
                  <a:pt x="661482" y="523982"/>
                  <a:pt x="662700" y="519112"/>
                </a:cubicBezTo>
                <a:cubicBezTo>
                  <a:pt x="664288" y="512762"/>
                  <a:pt x="664536" y="505916"/>
                  <a:pt x="667463" y="500062"/>
                </a:cubicBezTo>
                <a:cubicBezTo>
                  <a:pt x="672583" y="489823"/>
                  <a:pt x="686513" y="471487"/>
                  <a:pt x="686513" y="471487"/>
                </a:cubicBezTo>
                <a:cubicBezTo>
                  <a:pt x="690386" y="459867"/>
                  <a:pt x="691568" y="452144"/>
                  <a:pt x="700800" y="442912"/>
                </a:cubicBezTo>
                <a:cubicBezTo>
                  <a:pt x="704847" y="438865"/>
                  <a:pt x="710325" y="436562"/>
                  <a:pt x="715088" y="433387"/>
                </a:cubicBezTo>
                <a:cubicBezTo>
                  <a:pt x="743105" y="391363"/>
                  <a:pt x="700135" y="458530"/>
                  <a:pt x="734138" y="390525"/>
                </a:cubicBezTo>
                <a:cubicBezTo>
                  <a:pt x="737313" y="384175"/>
                  <a:pt x="740866" y="378001"/>
                  <a:pt x="743663" y="371475"/>
                </a:cubicBezTo>
                <a:cubicBezTo>
                  <a:pt x="745640" y="366861"/>
                  <a:pt x="746180" y="361677"/>
                  <a:pt x="748425" y="357187"/>
                </a:cubicBezTo>
                <a:cubicBezTo>
                  <a:pt x="750985" y="352068"/>
                  <a:pt x="753642" y="346669"/>
                  <a:pt x="757950" y="342900"/>
                </a:cubicBezTo>
                <a:cubicBezTo>
                  <a:pt x="766565" y="335362"/>
                  <a:pt x="786525" y="323850"/>
                  <a:pt x="786525" y="323850"/>
                </a:cubicBezTo>
                <a:cubicBezTo>
                  <a:pt x="789700" y="314325"/>
                  <a:pt x="793615" y="305015"/>
                  <a:pt x="796050" y="295275"/>
                </a:cubicBezTo>
                <a:cubicBezTo>
                  <a:pt x="797638" y="288925"/>
                  <a:pt x="795843" y="280485"/>
                  <a:pt x="800813" y="276225"/>
                </a:cubicBezTo>
                <a:cubicBezTo>
                  <a:pt x="808436" y="269691"/>
                  <a:pt x="829388" y="266700"/>
                  <a:pt x="829388" y="266700"/>
                </a:cubicBezTo>
                <a:cubicBezTo>
                  <a:pt x="833658" y="232537"/>
                  <a:pt x="838962" y="212115"/>
                  <a:pt x="829388" y="176212"/>
                </a:cubicBezTo>
                <a:cubicBezTo>
                  <a:pt x="823729" y="154989"/>
                  <a:pt x="813006" y="159830"/>
                  <a:pt x="800813" y="147637"/>
                </a:cubicBezTo>
                <a:cubicBezTo>
                  <a:pt x="795200" y="142024"/>
                  <a:pt x="792138" y="134200"/>
                  <a:pt x="786525" y="128587"/>
                </a:cubicBezTo>
                <a:cubicBezTo>
                  <a:pt x="770536" y="112598"/>
                  <a:pt x="744937" y="112441"/>
                  <a:pt x="724613" y="109537"/>
                </a:cubicBezTo>
                <a:cubicBezTo>
                  <a:pt x="719850" y="106362"/>
                  <a:pt x="715445" y="102572"/>
                  <a:pt x="710325" y="100012"/>
                </a:cubicBezTo>
                <a:cubicBezTo>
                  <a:pt x="705835" y="97767"/>
                  <a:pt x="700865" y="96629"/>
                  <a:pt x="696038" y="95250"/>
                </a:cubicBezTo>
                <a:cubicBezTo>
                  <a:pt x="689744" y="93452"/>
                  <a:pt x="683378" y="91907"/>
                  <a:pt x="676988" y="90487"/>
                </a:cubicBezTo>
                <a:cubicBezTo>
                  <a:pt x="669086" y="88731"/>
                  <a:pt x="660985" y="87855"/>
                  <a:pt x="653175" y="85725"/>
                </a:cubicBezTo>
                <a:cubicBezTo>
                  <a:pt x="643489" y="83083"/>
                  <a:pt x="634125" y="79375"/>
                  <a:pt x="624600" y="76200"/>
                </a:cubicBezTo>
                <a:lnTo>
                  <a:pt x="581738" y="61912"/>
                </a:lnTo>
                <a:lnTo>
                  <a:pt x="567450" y="57150"/>
                </a:lnTo>
                <a:cubicBezTo>
                  <a:pt x="543638" y="41275"/>
                  <a:pt x="556338" y="52387"/>
                  <a:pt x="534113" y="19050"/>
                </a:cubicBezTo>
                <a:cubicBezTo>
                  <a:pt x="530175" y="13143"/>
                  <a:pt x="521588" y="12322"/>
                  <a:pt x="515063" y="9525"/>
                </a:cubicBezTo>
                <a:cubicBezTo>
                  <a:pt x="505494" y="5424"/>
                  <a:pt x="491398" y="2418"/>
                  <a:pt x="481725" y="0"/>
                </a:cubicBezTo>
                <a:cubicBezTo>
                  <a:pt x="448388" y="1587"/>
                  <a:pt x="414884" y="1076"/>
                  <a:pt x="381713" y="4762"/>
                </a:cubicBezTo>
                <a:cubicBezTo>
                  <a:pt x="371734" y="5871"/>
                  <a:pt x="353138" y="14287"/>
                  <a:pt x="353138" y="14287"/>
                </a:cubicBezTo>
                <a:cubicBezTo>
                  <a:pt x="349963" y="19050"/>
                  <a:pt x="345938" y="23344"/>
                  <a:pt x="343613" y="28575"/>
                </a:cubicBezTo>
                <a:cubicBezTo>
                  <a:pt x="339535" y="37750"/>
                  <a:pt x="337263" y="47625"/>
                  <a:pt x="334088" y="57150"/>
                </a:cubicBezTo>
                <a:lnTo>
                  <a:pt x="329325" y="71437"/>
                </a:lnTo>
                <a:cubicBezTo>
                  <a:pt x="327515" y="76867"/>
                  <a:pt x="319800" y="77787"/>
                  <a:pt x="315038" y="80962"/>
                </a:cubicBezTo>
                <a:cubicBezTo>
                  <a:pt x="303544" y="98204"/>
                  <a:pt x="308073" y="90130"/>
                  <a:pt x="315038" y="66675"/>
                </a:cubicBezTo>
                <a:close/>
              </a:path>
            </a:pathLst>
          </a:custGeom>
          <a:pattFill prst="ltDnDiag">
            <a:fgClr>
              <a:srgbClr val="00B050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/>
          </a:p>
        </p:txBody>
      </p:sp>
      <p:sp>
        <p:nvSpPr>
          <p:cNvPr id="67" name="Полилиния 66"/>
          <p:cNvSpPr/>
          <p:nvPr/>
        </p:nvSpPr>
        <p:spPr>
          <a:xfrm rot="18565707">
            <a:off x="1038616" y="2217622"/>
            <a:ext cx="2942813" cy="3614618"/>
          </a:xfrm>
          <a:custGeom>
            <a:avLst/>
            <a:gdLst>
              <a:gd name="connsiteX0" fmla="*/ 14406 w 1338381"/>
              <a:gd name="connsiteY0" fmla="*/ 505603 h 1643840"/>
              <a:gd name="connsiteX1" fmla="*/ 38218 w 1338381"/>
              <a:gd name="connsiteY1" fmla="*/ 524653 h 1643840"/>
              <a:gd name="connsiteX2" fmla="*/ 42981 w 1338381"/>
              <a:gd name="connsiteY2" fmla="*/ 538940 h 1643840"/>
              <a:gd name="connsiteX3" fmla="*/ 71556 w 1338381"/>
              <a:gd name="connsiteY3" fmla="*/ 567515 h 1643840"/>
              <a:gd name="connsiteX4" fmla="*/ 76318 w 1338381"/>
              <a:gd name="connsiteY4" fmla="*/ 581803 h 1643840"/>
              <a:gd name="connsiteX5" fmla="*/ 81081 w 1338381"/>
              <a:gd name="connsiteY5" fmla="*/ 600853 h 1643840"/>
              <a:gd name="connsiteX6" fmla="*/ 90606 w 1338381"/>
              <a:gd name="connsiteY6" fmla="*/ 615140 h 1643840"/>
              <a:gd name="connsiteX7" fmla="*/ 119181 w 1338381"/>
              <a:gd name="connsiteY7" fmla="*/ 624665 h 1643840"/>
              <a:gd name="connsiteX8" fmla="*/ 123943 w 1338381"/>
              <a:gd name="connsiteY8" fmla="*/ 638953 h 1643840"/>
              <a:gd name="connsiteX9" fmla="*/ 138231 w 1338381"/>
              <a:gd name="connsiteY9" fmla="*/ 672290 h 1643840"/>
              <a:gd name="connsiteX10" fmla="*/ 152518 w 1338381"/>
              <a:gd name="connsiteY10" fmla="*/ 681815 h 1643840"/>
              <a:gd name="connsiteX11" fmla="*/ 171568 w 1338381"/>
              <a:gd name="connsiteY11" fmla="*/ 705628 h 1643840"/>
              <a:gd name="connsiteX12" fmla="*/ 190618 w 1338381"/>
              <a:gd name="connsiteY12" fmla="*/ 734203 h 1643840"/>
              <a:gd name="connsiteX13" fmla="*/ 209668 w 1338381"/>
              <a:gd name="connsiteY13" fmla="*/ 762778 h 1643840"/>
              <a:gd name="connsiteX14" fmla="*/ 214431 w 1338381"/>
              <a:gd name="connsiteY14" fmla="*/ 777065 h 1643840"/>
              <a:gd name="connsiteX15" fmla="*/ 243006 w 1338381"/>
              <a:gd name="connsiteY15" fmla="*/ 796115 h 1643840"/>
              <a:gd name="connsiteX16" fmla="*/ 257293 w 1338381"/>
              <a:gd name="connsiteY16" fmla="*/ 824690 h 1643840"/>
              <a:gd name="connsiteX17" fmla="*/ 271581 w 1338381"/>
              <a:gd name="connsiteY17" fmla="*/ 829453 h 1643840"/>
              <a:gd name="connsiteX18" fmla="*/ 290631 w 1338381"/>
              <a:gd name="connsiteY18" fmla="*/ 838978 h 1643840"/>
              <a:gd name="connsiteX19" fmla="*/ 300156 w 1338381"/>
              <a:gd name="connsiteY19" fmla="*/ 858028 h 1643840"/>
              <a:gd name="connsiteX20" fmla="*/ 304918 w 1338381"/>
              <a:gd name="connsiteY20" fmla="*/ 872315 h 1643840"/>
              <a:gd name="connsiteX21" fmla="*/ 323968 w 1338381"/>
              <a:gd name="connsiteY21" fmla="*/ 900890 h 1643840"/>
              <a:gd name="connsiteX22" fmla="*/ 352543 w 1338381"/>
              <a:gd name="connsiteY22" fmla="*/ 919940 h 1643840"/>
              <a:gd name="connsiteX23" fmla="*/ 376356 w 1338381"/>
              <a:gd name="connsiteY23" fmla="*/ 962803 h 1643840"/>
              <a:gd name="connsiteX24" fmla="*/ 390643 w 1338381"/>
              <a:gd name="connsiteY24" fmla="*/ 972328 h 1643840"/>
              <a:gd name="connsiteX25" fmla="*/ 419218 w 1338381"/>
              <a:gd name="connsiteY25" fmla="*/ 1029478 h 1643840"/>
              <a:gd name="connsiteX26" fmla="*/ 447793 w 1338381"/>
              <a:gd name="connsiteY26" fmla="*/ 1043765 h 1643840"/>
              <a:gd name="connsiteX27" fmla="*/ 457318 w 1338381"/>
              <a:gd name="connsiteY27" fmla="*/ 1058053 h 1643840"/>
              <a:gd name="connsiteX28" fmla="*/ 466843 w 1338381"/>
              <a:gd name="connsiteY28" fmla="*/ 1086628 h 1643840"/>
              <a:gd name="connsiteX29" fmla="*/ 495418 w 1338381"/>
              <a:gd name="connsiteY29" fmla="*/ 1105678 h 1643840"/>
              <a:gd name="connsiteX30" fmla="*/ 500181 w 1338381"/>
              <a:gd name="connsiteY30" fmla="*/ 1124728 h 1643840"/>
              <a:gd name="connsiteX31" fmla="*/ 528756 w 1338381"/>
              <a:gd name="connsiteY31" fmla="*/ 1148540 h 1643840"/>
              <a:gd name="connsiteX32" fmla="*/ 538281 w 1338381"/>
              <a:gd name="connsiteY32" fmla="*/ 1162828 h 1643840"/>
              <a:gd name="connsiteX33" fmla="*/ 552568 w 1338381"/>
              <a:gd name="connsiteY33" fmla="*/ 1205690 h 1643840"/>
              <a:gd name="connsiteX34" fmla="*/ 566856 w 1338381"/>
              <a:gd name="connsiteY34" fmla="*/ 1215215 h 1643840"/>
              <a:gd name="connsiteX35" fmla="*/ 595431 w 1338381"/>
              <a:gd name="connsiteY35" fmla="*/ 1229503 h 1643840"/>
              <a:gd name="connsiteX36" fmla="*/ 600193 w 1338381"/>
              <a:gd name="connsiteY36" fmla="*/ 1243790 h 1643840"/>
              <a:gd name="connsiteX37" fmla="*/ 609718 w 1338381"/>
              <a:gd name="connsiteY37" fmla="*/ 1258078 h 1643840"/>
              <a:gd name="connsiteX38" fmla="*/ 619243 w 1338381"/>
              <a:gd name="connsiteY38" fmla="*/ 1286653 h 1643840"/>
              <a:gd name="connsiteX39" fmla="*/ 647818 w 1338381"/>
              <a:gd name="connsiteY39" fmla="*/ 1296178 h 1643840"/>
              <a:gd name="connsiteX40" fmla="*/ 657343 w 1338381"/>
              <a:gd name="connsiteY40" fmla="*/ 1310465 h 1643840"/>
              <a:gd name="connsiteX41" fmla="*/ 666868 w 1338381"/>
              <a:gd name="connsiteY41" fmla="*/ 1339040 h 1643840"/>
              <a:gd name="connsiteX42" fmla="*/ 671631 w 1338381"/>
              <a:gd name="connsiteY42" fmla="*/ 1353328 h 1643840"/>
              <a:gd name="connsiteX43" fmla="*/ 681156 w 1338381"/>
              <a:gd name="connsiteY43" fmla="*/ 1367615 h 1643840"/>
              <a:gd name="connsiteX44" fmla="*/ 695443 w 1338381"/>
              <a:gd name="connsiteY44" fmla="*/ 1396190 h 1643840"/>
              <a:gd name="connsiteX45" fmla="*/ 709731 w 1338381"/>
              <a:gd name="connsiteY45" fmla="*/ 1405715 h 1643840"/>
              <a:gd name="connsiteX46" fmla="*/ 728781 w 1338381"/>
              <a:gd name="connsiteY46" fmla="*/ 1434290 h 1643840"/>
              <a:gd name="connsiteX47" fmla="*/ 747831 w 1338381"/>
              <a:gd name="connsiteY47" fmla="*/ 1477153 h 1643840"/>
              <a:gd name="connsiteX48" fmla="*/ 776406 w 1338381"/>
              <a:gd name="connsiteY48" fmla="*/ 1481915 h 1643840"/>
              <a:gd name="connsiteX49" fmla="*/ 781168 w 1338381"/>
              <a:gd name="connsiteY49" fmla="*/ 1496203 h 1643840"/>
              <a:gd name="connsiteX50" fmla="*/ 795456 w 1338381"/>
              <a:gd name="connsiteY50" fmla="*/ 1500965 h 1643840"/>
              <a:gd name="connsiteX51" fmla="*/ 809743 w 1338381"/>
              <a:gd name="connsiteY51" fmla="*/ 1510490 h 1643840"/>
              <a:gd name="connsiteX52" fmla="*/ 833556 w 1338381"/>
              <a:gd name="connsiteY52" fmla="*/ 1553353 h 1643840"/>
              <a:gd name="connsiteX53" fmla="*/ 843081 w 1338381"/>
              <a:gd name="connsiteY53" fmla="*/ 1567640 h 1643840"/>
              <a:gd name="connsiteX54" fmla="*/ 852606 w 1338381"/>
              <a:gd name="connsiteY54" fmla="*/ 1600978 h 1643840"/>
              <a:gd name="connsiteX55" fmla="*/ 862131 w 1338381"/>
              <a:gd name="connsiteY55" fmla="*/ 1615265 h 1643840"/>
              <a:gd name="connsiteX56" fmla="*/ 890706 w 1338381"/>
              <a:gd name="connsiteY56" fmla="*/ 1624790 h 1643840"/>
              <a:gd name="connsiteX57" fmla="*/ 904993 w 1338381"/>
              <a:gd name="connsiteY57" fmla="*/ 1634315 h 1643840"/>
              <a:gd name="connsiteX58" fmla="*/ 933568 w 1338381"/>
              <a:gd name="connsiteY58" fmla="*/ 1643840 h 1643840"/>
              <a:gd name="connsiteX59" fmla="*/ 981193 w 1338381"/>
              <a:gd name="connsiteY59" fmla="*/ 1639078 h 1643840"/>
              <a:gd name="connsiteX60" fmla="*/ 995481 w 1338381"/>
              <a:gd name="connsiteY60" fmla="*/ 1634315 h 1643840"/>
              <a:gd name="connsiteX61" fmla="*/ 1005006 w 1338381"/>
              <a:gd name="connsiteY61" fmla="*/ 1620028 h 1643840"/>
              <a:gd name="connsiteX62" fmla="*/ 1009768 w 1338381"/>
              <a:gd name="connsiteY62" fmla="*/ 1605740 h 1643840"/>
              <a:gd name="connsiteX63" fmla="*/ 1014531 w 1338381"/>
              <a:gd name="connsiteY63" fmla="*/ 1567640 h 1643840"/>
              <a:gd name="connsiteX64" fmla="*/ 1028818 w 1338381"/>
              <a:gd name="connsiteY64" fmla="*/ 1553353 h 1643840"/>
              <a:gd name="connsiteX65" fmla="*/ 1038343 w 1338381"/>
              <a:gd name="connsiteY65" fmla="*/ 1539065 h 1643840"/>
              <a:gd name="connsiteX66" fmla="*/ 1047868 w 1338381"/>
              <a:gd name="connsiteY66" fmla="*/ 1510490 h 1643840"/>
              <a:gd name="connsiteX67" fmla="*/ 1057393 w 1338381"/>
              <a:gd name="connsiteY67" fmla="*/ 1400953 h 1643840"/>
              <a:gd name="connsiteX68" fmla="*/ 1062156 w 1338381"/>
              <a:gd name="connsiteY68" fmla="*/ 1386665 h 1643840"/>
              <a:gd name="connsiteX69" fmla="*/ 1076443 w 1338381"/>
              <a:gd name="connsiteY69" fmla="*/ 1381903 h 1643840"/>
              <a:gd name="connsiteX70" fmla="*/ 1085968 w 1338381"/>
              <a:gd name="connsiteY70" fmla="*/ 1329515 h 1643840"/>
              <a:gd name="connsiteX71" fmla="*/ 1090731 w 1338381"/>
              <a:gd name="connsiteY71" fmla="*/ 1262840 h 1643840"/>
              <a:gd name="connsiteX72" fmla="*/ 1109781 w 1338381"/>
              <a:gd name="connsiteY72" fmla="*/ 1234265 h 1643840"/>
              <a:gd name="connsiteX73" fmla="*/ 1119306 w 1338381"/>
              <a:gd name="connsiteY73" fmla="*/ 1134253 h 1643840"/>
              <a:gd name="connsiteX74" fmla="*/ 1133593 w 1338381"/>
              <a:gd name="connsiteY74" fmla="*/ 1091390 h 1643840"/>
              <a:gd name="connsiteX75" fmla="*/ 1138356 w 1338381"/>
              <a:gd name="connsiteY75" fmla="*/ 1077103 h 1643840"/>
              <a:gd name="connsiteX76" fmla="*/ 1143118 w 1338381"/>
              <a:gd name="connsiteY76" fmla="*/ 986615 h 1643840"/>
              <a:gd name="connsiteX77" fmla="*/ 1147881 w 1338381"/>
              <a:gd name="connsiteY77" fmla="*/ 972328 h 1643840"/>
              <a:gd name="connsiteX78" fmla="*/ 1152643 w 1338381"/>
              <a:gd name="connsiteY78" fmla="*/ 953278 h 1643840"/>
              <a:gd name="connsiteX79" fmla="*/ 1166931 w 1338381"/>
              <a:gd name="connsiteY79" fmla="*/ 910415 h 1643840"/>
              <a:gd name="connsiteX80" fmla="*/ 1171693 w 1338381"/>
              <a:gd name="connsiteY80" fmla="*/ 896128 h 1643840"/>
              <a:gd name="connsiteX81" fmla="*/ 1176456 w 1338381"/>
              <a:gd name="connsiteY81" fmla="*/ 881840 h 1643840"/>
              <a:gd name="connsiteX82" fmla="*/ 1185981 w 1338381"/>
              <a:gd name="connsiteY82" fmla="*/ 781828 h 1643840"/>
              <a:gd name="connsiteX83" fmla="*/ 1195506 w 1338381"/>
              <a:gd name="connsiteY83" fmla="*/ 743728 h 1643840"/>
              <a:gd name="connsiteX84" fmla="*/ 1209793 w 1338381"/>
              <a:gd name="connsiteY84" fmla="*/ 729440 h 1643840"/>
              <a:gd name="connsiteX85" fmla="*/ 1219318 w 1338381"/>
              <a:gd name="connsiteY85" fmla="*/ 700865 h 1643840"/>
              <a:gd name="connsiteX86" fmla="*/ 1228843 w 1338381"/>
              <a:gd name="connsiteY86" fmla="*/ 596090 h 1643840"/>
              <a:gd name="connsiteX87" fmla="*/ 1243131 w 1338381"/>
              <a:gd name="connsiteY87" fmla="*/ 543703 h 1643840"/>
              <a:gd name="connsiteX88" fmla="*/ 1252656 w 1338381"/>
              <a:gd name="connsiteY88" fmla="*/ 529415 h 1643840"/>
              <a:gd name="connsiteX89" fmla="*/ 1262181 w 1338381"/>
              <a:gd name="connsiteY89" fmla="*/ 500840 h 1643840"/>
              <a:gd name="connsiteX90" fmla="*/ 1266943 w 1338381"/>
              <a:gd name="connsiteY90" fmla="*/ 415115 h 1643840"/>
              <a:gd name="connsiteX91" fmla="*/ 1271706 w 1338381"/>
              <a:gd name="connsiteY91" fmla="*/ 400828 h 1643840"/>
              <a:gd name="connsiteX92" fmla="*/ 1276468 w 1338381"/>
              <a:gd name="connsiteY92" fmla="*/ 362728 h 1643840"/>
              <a:gd name="connsiteX93" fmla="*/ 1285993 w 1338381"/>
              <a:gd name="connsiteY93" fmla="*/ 324628 h 1643840"/>
              <a:gd name="connsiteX94" fmla="*/ 1290756 w 1338381"/>
              <a:gd name="connsiteY94" fmla="*/ 277003 h 1643840"/>
              <a:gd name="connsiteX95" fmla="*/ 1300281 w 1338381"/>
              <a:gd name="connsiteY95" fmla="*/ 248428 h 1643840"/>
              <a:gd name="connsiteX96" fmla="*/ 1309806 w 1338381"/>
              <a:gd name="connsiteY96" fmla="*/ 219853 h 1643840"/>
              <a:gd name="connsiteX97" fmla="*/ 1314568 w 1338381"/>
              <a:gd name="connsiteY97" fmla="*/ 200803 h 1643840"/>
              <a:gd name="connsiteX98" fmla="*/ 1328856 w 1338381"/>
              <a:gd name="connsiteY98" fmla="*/ 157940 h 1643840"/>
              <a:gd name="connsiteX99" fmla="*/ 1333618 w 1338381"/>
              <a:gd name="connsiteY99" fmla="*/ 143653 h 1643840"/>
              <a:gd name="connsiteX100" fmla="*/ 1338381 w 1338381"/>
              <a:gd name="connsiteY100" fmla="*/ 129365 h 1643840"/>
              <a:gd name="connsiteX101" fmla="*/ 1333618 w 1338381"/>
              <a:gd name="connsiteY101" fmla="*/ 86503 h 1643840"/>
              <a:gd name="connsiteX102" fmla="*/ 1328856 w 1338381"/>
              <a:gd name="connsiteY102" fmla="*/ 72215 h 1643840"/>
              <a:gd name="connsiteX103" fmla="*/ 1295518 w 1338381"/>
              <a:gd name="connsiteY103" fmla="*/ 62690 h 1643840"/>
              <a:gd name="connsiteX104" fmla="*/ 1276468 w 1338381"/>
              <a:gd name="connsiteY104" fmla="*/ 53165 h 1643840"/>
              <a:gd name="connsiteX105" fmla="*/ 1262181 w 1338381"/>
              <a:gd name="connsiteY105" fmla="*/ 48403 h 1643840"/>
              <a:gd name="connsiteX106" fmla="*/ 1247893 w 1338381"/>
              <a:gd name="connsiteY106" fmla="*/ 38878 h 1643840"/>
              <a:gd name="connsiteX107" fmla="*/ 1233606 w 1338381"/>
              <a:gd name="connsiteY107" fmla="*/ 24590 h 1643840"/>
              <a:gd name="connsiteX108" fmla="*/ 1219318 w 1338381"/>
              <a:gd name="connsiteY108" fmla="*/ 19828 h 1643840"/>
              <a:gd name="connsiteX109" fmla="*/ 1128831 w 1338381"/>
              <a:gd name="connsiteY109" fmla="*/ 15065 h 1643840"/>
              <a:gd name="connsiteX110" fmla="*/ 928806 w 1338381"/>
              <a:gd name="connsiteY110" fmla="*/ 10303 h 1643840"/>
              <a:gd name="connsiteX111" fmla="*/ 895468 w 1338381"/>
              <a:gd name="connsiteY111" fmla="*/ 15065 h 1643840"/>
              <a:gd name="connsiteX112" fmla="*/ 866893 w 1338381"/>
              <a:gd name="connsiteY112" fmla="*/ 34115 h 1643840"/>
              <a:gd name="connsiteX113" fmla="*/ 833556 w 1338381"/>
              <a:gd name="connsiteY113" fmla="*/ 62690 h 1643840"/>
              <a:gd name="connsiteX114" fmla="*/ 795456 w 1338381"/>
              <a:gd name="connsiteY114" fmla="*/ 91265 h 1643840"/>
              <a:gd name="connsiteX115" fmla="*/ 781168 w 1338381"/>
              <a:gd name="connsiteY115" fmla="*/ 100790 h 1643840"/>
              <a:gd name="connsiteX116" fmla="*/ 766881 w 1338381"/>
              <a:gd name="connsiteY116" fmla="*/ 105553 h 1643840"/>
              <a:gd name="connsiteX117" fmla="*/ 728781 w 1338381"/>
              <a:gd name="connsiteY117" fmla="*/ 119840 h 1643840"/>
              <a:gd name="connsiteX118" fmla="*/ 709731 w 1338381"/>
              <a:gd name="connsiteY118" fmla="*/ 124603 h 1643840"/>
              <a:gd name="connsiteX119" fmla="*/ 666868 w 1338381"/>
              <a:gd name="connsiteY119" fmla="*/ 138890 h 1643840"/>
              <a:gd name="connsiteX120" fmla="*/ 462081 w 1338381"/>
              <a:gd name="connsiteY120" fmla="*/ 162703 h 1643840"/>
              <a:gd name="connsiteX121" fmla="*/ 414456 w 1338381"/>
              <a:gd name="connsiteY121" fmla="*/ 172228 h 1643840"/>
              <a:gd name="connsiteX122" fmla="*/ 390643 w 1338381"/>
              <a:gd name="connsiteY122" fmla="*/ 176990 h 1643840"/>
              <a:gd name="connsiteX123" fmla="*/ 362068 w 1338381"/>
              <a:gd name="connsiteY123" fmla="*/ 181753 h 1643840"/>
              <a:gd name="connsiteX124" fmla="*/ 333493 w 1338381"/>
              <a:gd name="connsiteY124" fmla="*/ 191278 h 1643840"/>
              <a:gd name="connsiteX125" fmla="*/ 314443 w 1338381"/>
              <a:gd name="connsiteY125" fmla="*/ 224615 h 1643840"/>
              <a:gd name="connsiteX126" fmla="*/ 295393 w 1338381"/>
              <a:gd name="connsiteY126" fmla="*/ 238903 h 1643840"/>
              <a:gd name="connsiteX127" fmla="*/ 281106 w 1338381"/>
              <a:gd name="connsiteY127" fmla="*/ 253190 h 1643840"/>
              <a:gd name="connsiteX128" fmla="*/ 262056 w 1338381"/>
              <a:gd name="connsiteY128" fmla="*/ 267478 h 1643840"/>
              <a:gd name="connsiteX129" fmla="*/ 243006 w 1338381"/>
              <a:gd name="connsiteY129" fmla="*/ 286528 h 1643840"/>
              <a:gd name="connsiteX130" fmla="*/ 214431 w 1338381"/>
              <a:gd name="connsiteY130" fmla="*/ 315103 h 1643840"/>
              <a:gd name="connsiteX131" fmla="*/ 195381 w 1338381"/>
              <a:gd name="connsiteY131" fmla="*/ 319865 h 1643840"/>
              <a:gd name="connsiteX132" fmla="*/ 138231 w 1338381"/>
              <a:gd name="connsiteY132" fmla="*/ 324628 h 1643840"/>
              <a:gd name="connsiteX133" fmla="*/ 119181 w 1338381"/>
              <a:gd name="connsiteY133" fmla="*/ 329390 h 1643840"/>
              <a:gd name="connsiteX134" fmla="*/ 95368 w 1338381"/>
              <a:gd name="connsiteY134" fmla="*/ 334153 h 1643840"/>
              <a:gd name="connsiteX135" fmla="*/ 57268 w 1338381"/>
              <a:gd name="connsiteY135" fmla="*/ 353203 h 1643840"/>
              <a:gd name="connsiteX136" fmla="*/ 42981 w 1338381"/>
              <a:gd name="connsiteY136" fmla="*/ 357965 h 1643840"/>
              <a:gd name="connsiteX137" fmla="*/ 28693 w 1338381"/>
              <a:gd name="connsiteY137" fmla="*/ 367490 h 1643840"/>
              <a:gd name="connsiteX138" fmla="*/ 14406 w 1338381"/>
              <a:gd name="connsiteY138" fmla="*/ 400828 h 1643840"/>
              <a:gd name="connsiteX139" fmla="*/ 9643 w 1338381"/>
              <a:gd name="connsiteY139" fmla="*/ 415115 h 1643840"/>
              <a:gd name="connsiteX140" fmla="*/ 4881 w 1338381"/>
              <a:gd name="connsiteY140" fmla="*/ 443690 h 1643840"/>
              <a:gd name="connsiteX141" fmla="*/ 118 w 1338381"/>
              <a:gd name="connsiteY141" fmla="*/ 457978 h 1643840"/>
              <a:gd name="connsiteX142" fmla="*/ 14406 w 1338381"/>
              <a:gd name="connsiteY142" fmla="*/ 505603 h 1643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</a:cxnLst>
            <a:rect l="l" t="t" r="r" b="b"/>
            <a:pathLst>
              <a:path w="1338381" h="1643840">
                <a:moveTo>
                  <a:pt x="14406" y="505603"/>
                </a:moveTo>
                <a:cubicBezTo>
                  <a:pt x="20756" y="516715"/>
                  <a:pt x="31603" y="516935"/>
                  <a:pt x="38218" y="524653"/>
                </a:cubicBezTo>
                <a:cubicBezTo>
                  <a:pt x="41485" y="528464"/>
                  <a:pt x="39899" y="534977"/>
                  <a:pt x="42981" y="538940"/>
                </a:cubicBezTo>
                <a:cubicBezTo>
                  <a:pt x="51251" y="549573"/>
                  <a:pt x="71556" y="567515"/>
                  <a:pt x="71556" y="567515"/>
                </a:cubicBezTo>
                <a:cubicBezTo>
                  <a:pt x="73143" y="572278"/>
                  <a:pt x="74939" y="576976"/>
                  <a:pt x="76318" y="581803"/>
                </a:cubicBezTo>
                <a:cubicBezTo>
                  <a:pt x="78116" y="588097"/>
                  <a:pt x="78503" y="594837"/>
                  <a:pt x="81081" y="600853"/>
                </a:cubicBezTo>
                <a:cubicBezTo>
                  <a:pt x="83336" y="606114"/>
                  <a:pt x="85752" y="612107"/>
                  <a:pt x="90606" y="615140"/>
                </a:cubicBezTo>
                <a:cubicBezTo>
                  <a:pt x="99120" y="620461"/>
                  <a:pt x="119181" y="624665"/>
                  <a:pt x="119181" y="624665"/>
                </a:cubicBezTo>
                <a:cubicBezTo>
                  <a:pt x="120768" y="629428"/>
                  <a:pt x="122564" y="634126"/>
                  <a:pt x="123943" y="638953"/>
                </a:cubicBezTo>
                <a:cubicBezTo>
                  <a:pt x="128315" y="654255"/>
                  <a:pt x="126631" y="660690"/>
                  <a:pt x="138231" y="672290"/>
                </a:cubicBezTo>
                <a:cubicBezTo>
                  <a:pt x="142278" y="676337"/>
                  <a:pt x="147756" y="678640"/>
                  <a:pt x="152518" y="681815"/>
                </a:cubicBezTo>
                <a:cubicBezTo>
                  <a:pt x="163244" y="713991"/>
                  <a:pt x="148369" y="679114"/>
                  <a:pt x="171568" y="705628"/>
                </a:cubicBezTo>
                <a:cubicBezTo>
                  <a:pt x="179106" y="714243"/>
                  <a:pt x="184268" y="724678"/>
                  <a:pt x="190618" y="734203"/>
                </a:cubicBezTo>
                <a:lnTo>
                  <a:pt x="209668" y="762778"/>
                </a:lnTo>
                <a:cubicBezTo>
                  <a:pt x="212453" y="766955"/>
                  <a:pt x="210881" y="773515"/>
                  <a:pt x="214431" y="777065"/>
                </a:cubicBezTo>
                <a:cubicBezTo>
                  <a:pt x="222526" y="785160"/>
                  <a:pt x="243006" y="796115"/>
                  <a:pt x="243006" y="796115"/>
                </a:cubicBezTo>
                <a:cubicBezTo>
                  <a:pt x="246143" y="805528"/>
                  <a:pt x="248899" y="817975"/>
                  <a:pt x="257293" y="824690"/>
                </a:cubicBezTo>
                <a:cubicBezTo>
                  <a:pt x="261213" y="827826"/>
                  <a:pt x="266967" y="827475"/>
                  <a:pt x="271581" y="829453"/>
                </a:cubicBezTo>
                <a:cubicBezTo>
                  <a:pt x="278106" y="832250"/>
                  <a:pt x="284281" y="835803"/>
                  <a:pt x="290631" y="838978"/>
                </a:cubicBezTo>
                <a:cubicBezTo>
                  <a:pt x="293806" y="845328"/>
                  <a:pt x="297359" y="851502"/>
                  <a:pt x="300156" y="858028"/>
                </a:cubicBezTo>
                <a:cubicBezTo>
                  <a:pt x="302133" y="862642"/>
                  <a:pt x="302480" y="867927"/>
                  <a:pt x="304918" y="872315"/>
                </a:cubicBezTo>
                <a:cubicBezTo>
                  <a:pt x="310477" y="882322"/>
                  <a:pt x="317618" y="891365"/>
                  <a:pt x="323968" y="900890"/>
                </a:cubicBezTo>
                <a:cubicBezTo>
                  <a:pt x="330318" y="910415"/>
                  <a:pt x="352543" y="919940"/>
                  <a:pt x="352543" y="919940"/>
                </a:cubicBezTo>
                <a:cubicBezTo>
                  <a:pt x="360926" y="945088"/>
                  <a:pt x="354521" y="930051"/>
                  <a:pt x="376356" y="962803"/>
                </a:cubicBezTo>
                <a:cubicBezTo>
                  <a:pt x="379531" y="967565"/>
                  <a:pt x="385881" y="969153"/>
                  <a:pt x="390643" y="972328"/>
                </a:cubicBezTo>
                <a:cubicBezTo>
                  <a:pt x="396076" y="988628"/>
                  <a:pt x="403391" y="1018927"/>
                  <a:pt x="419218" y="1029478"/>
                </a:cubicBezTo>
                <a:cubicBezTo>
                  <a:pt x="437683" y="1041787"/>
                  <a:pt x="428076" y="1037193"/>
                  <a:pt x="447793" y="1043765"/>
                </a:cubicBezTo>
                <a:cubicBezTo>
                  <a:pt x="450968" y="1048528"/>
                  <a:pt x="454993" y="1052822"/>
                  <a:pt x="457318" y="1058053"/>
                </a:cubicBezTo>
                <a:cubicBezTo>
                  <a:pt x="461396" y="1067228"/>
                  <a:pt x="458489" y="1081059"/>
                  <a:pt x="466843" y="1086628"/>
                </a:cubicBezTo>
                <a:lnTo>
                  <a:pt x="495418" y="1105678"/>
                </a:lnTo>
                <a:cubicBezTo>
                  <a:pt x="497006" y="1112028"/>
                  <a:pt x="496934" y="1119045"/>
                  <a:pt x="500181" y="1124728"/>
                </a:cubicBezTo>
                <a:cubicBezTo>
                  <a:pt x="505823" y="1134601"/>
                  <a:pt x="519651" y="1142471"/>
                  <a:pt x="528756" y="1148540"/>
                </a:cubicBezTo>
                <a:cubicBezTo>
                  <a:pt x="531931" y="1153303"/>
                  <a:pt x="535956" y="1157597"/>
                  <a:pt x="538281" y="1162828"/>
                </a:cubicBezTo>
                <a:cubicBezTo>
                  <a:pt x="538284" y="1162835"/>
                  <a:pt x="550186" y="1198542"/>
                  <a:pt x="552568" y="1205690"/>
                </a:cubicBezTo>
                <a:cubicBezTo>
                  <a:pt x="554378" y="1211120"/>
                  <a:pt x="561736" y="1212655"/>
                  <a:pt x="566856" y="1215215"/>
                </a:cubicBezTo>
                <a:cubicBezTo>
                  <a:pt x="606292" y="1234934"/>
                  <a:pt x="554482" y="1202205"/>
                  <a:pt x="595431" y="1229503"/>
                </a:cubicBezTo>
                <a:cubicBezTo>
                  <a:pt x="597018" y="1234265"/>
                  <a:pt x="597948" y="1239300"/>
                  <a:pt x="600193" y="1243790"/>
                </a:cubicBezTo>
                <a:cubicBezTo>
                  <a:pt x="602753" y="1248910"/>
                  <a:pt x="607393" y="1252847"/>
                  <a:pt x="609718" y="1258078"/>
                </a:cubicBezTo>
                <a:cubicBezTo>
                  <a:pt x="613796" y="1267253"/>
                  <a:pt x="616068" y="1277128"/>
                  <a:pt x="619243" y="1286653"/>
                </a:cubicBezTo>
                <a:cubicBezTo>
                  <a:pt x="622418" y="1296178"/>
                  <a:pt x="647818" y="1296178"/>
                  <a:pt x="647818" y="1296178"/>
                </a:cubicBezTo>
                <a:cubicBezTo>
                  <a:pt x="650993" y="1300940"/>
                  <a:pt x="655018" y="1305235"/>
                  <a:pt x="657343" y="1310465"/>
                </a:cubicBezTo>
                <a:cubicBezTo>
                  <a:pt x="661421" y="1319640"/>
                  <a:pt x="663693" y="1329515"/>
                  <a:pt x="666868" y="1339040"/>
                </a:cubicBezTo>
                <a:cubicBezTo>
                  <a:pt x="668456" y="1343803"/>
                  <a:pt x="668846" y="1349151"/>
                  <a:pt x="671631" y="1353328"/>
                </a:cubicBezTo>
                <a:lnTo>
                  <a:pt x="681156" y="1367615"/>
                </a:lnTo>
                <a:cubicBezTo>
                  <a:pt x="685029" y="1379236"/>
                  <a:pt x="686210" y="1386957"/>
                  <a:pt x="695443" y="1396190"/>
                </a:cubicBezTo>
                <a:cubicBezTo>
                  <a:pt x="699491" y="1400237"/>
                  <a:pt x="704968" y="1402540"/>
                  <a:pt x="709731" y="1405715"/>
                </a:cubicBezTo>
                <a:cubicBezTo>
                  <a:pt x="716081" y="1415240"/>
                  <a:pt x="725161" y="1423430"/>
                  <a:pt x="728781" y="1434290"/>
                </a:cubicBezTo>
                <a:cubicBezTo>
                  <a:pt x="729525" y="1436522"/>
                  <a:pt x="738775" y="1472625"/>
                  <a:pt x="747831" y="1477153"/>
                </a:cubicBezTo>
                <a:cubicBezTo>
                  <a:pt x="756468" y="1481471"/>
                  <a:pt x="766881" y="1480328"/>
                  <a:pt x="776406" y="1481915"/>
                </a:cubicBezTo>
                <a:cubicBezTo>
                  <a:pt x="777993" y="1486678"/>
                  <a:pt x="777618" y="1492653"/>
                  <a:pt x="781168" y="1496203"/>
                </a:cubicBezTo>
                <a:cubicBezTo>
                  <a:pt x="784718" y="1499753"/>
                  <a:pt x="790966" y="1498720"/>
                  <a:pt x="795456" y="1500965"/>
                </a:cubicBezTo>
                <a:cubicBezTo>
                  <a:pt x="800575" y="1503525"/>
                  <a:pt x="804981" y="1507315"/>
                  <a:pt x="809743" y="1510490"/>
                </a:cubicBezTo>
                <a:cubicBezTo>
                  <a:pt x="818126" y="1535638"/>
                  <a:pt x="811721" y="1520602"/>
                  <a:pt x="833556" y="1553353"/>
                </a:cubicBezTo>
                <a:lnTo>
                  <a:pt x="843081" y="1567640"/>
                </a:lnTo>
                <a:cubicBezTo>
                  <a:pt x="844608" y="1573748"/>
                  <a:pt x="849188" y="1594143"/>
                  <a:pt x="852606" y="1600978"/>
                </a:cubicBezTo>
                <a:cubicBezTo>
                  <a:pt x="855166" y="1606097"/>
                  <a:pt x="857277" y="1612232"/>
                  <a:pt x="862131" y="1615265"/>
                </a:cubicBezTo>
                <a:cubicBezTo>
                  <a:pt x="870645" y="1620586"/>
                  <a:pt x="890706" y="1624790"/>
                  <a:pt x="890706" y="1624790"/>
                </a:cubicBezTo>
                <a:cubicBezTo>
                  <a:pt x="895468" y="1627965"/>
                  <a:pt x="899763" y="1631990"/>
                  <a:pt x="904993" y="1634315"/>
                </a:cubicBezTo>
                <a:cubicBezTo>
                  <a:pt x="914168" y="1638393"/>
                  <a:pt x="933568" y="1643840"/>
                  <a:pt x="933568" y="1643840"/>
                </a:cubicBezTo>
                <a:cubicBezTo>
                  <a:pt x="949443" y="1642253"/>
                  <a:pt x="965424" y="1641504"/>
                  <a:pt x="981193" y="1639078"/>
                </a:cubicBezTo>
                <a:cubicBezTo>
                  <a:pt x="986155" y="1638315"/>
                  <a:pt x="991561" y="1637451"/>
                  <a:pt x="995481" y="1634315"/>
                </a:cubicBezTo>
                <a:cubicBezTo>
                  <a:pt x="999950" y="1630739"/>
                  <a:pt x="1001831" y="1624790"/>
                  <a:pt x="1005006" y="1620028"/>
                </a:cubicBezTo>
                <a:cubicBezTo>
                  <a:pt x="1006593" y="1615265"/>
                  <a:pt x="1008870" y="1610679"/>
                  <a:pt x="1009768" y="1605740"/>
                </a:cubicBezTo>
                <a:cubicBezTo>
                  <a:pt x="1012058" y="1593148"/>
                  <a:pt x="1010157" y="1579668"/>
                  <a:pt x="1014531" y="1567640"/>
                </a:cubicBezTo>
                <a:cubicBezTo>
                  <a:pt x="1016833" y="1561311"/>
                  <a:pt x="1024506" y="1558527"/>
                  <a:pt x="1028818" y="1553353"/>
                </a:cubicBezTo>
                <a:cubicBezTo>
                  <a:pt x="1032482" y="1548956"/>
                  <a:pt x="1036018" y="1544296"/>
                  <a:pt x="1038343" y="1539065"/>
                </a:cubicBezTo>
                <a:cubicBezTo>
                  <a:pt x="1042421" y="1529890"/>
                  <a:pt x="1047868" y="1510490"/>
                  <a:pt x="1047868" y="1510490"/>
                </a:cubicBezTo>
                <a:cubicBezTo>
                  <a:pt x="1049455" y="1488269"/>
                  <a:pt x="1052880" y="1428029"/>
                  <a:pt x="1057393" y="1400953"/>
                </a:cubicBezTo>
                <a:cubicBezTo>
                  <a:pt x="1058218" y="1396001"/>
                  <a:pt x="1058606" y="1390215"/>
                  <a:pt x="1062156" y="1386665"/>
                </a:cubicBezTo>
                <a:cubicBezTo>
                  <a:pt x="1065706" y="1383115"/>
                  <a:pt x="1071681" y="1383490"/>
                  <a:pt x="1076443" y="1381903"/>
                </a:cubicBezTo>
                <a:cubicBezTo>
                  <a:pt x="1082144" y="1359103"/>
                  <a:pt x="1083342" y="1357088"/>
                  <a:pt x="1085968" y="1329515"/>
                </a:cubicBezTo>
                <a:cubicBezTo>
                  <a:pt x="1088080" y="1307334"/>
                  <a:pt x="1085327" y="1284456"/>
                  <a:pt x="1090731" y="1262840"/>
                </a:cubicBezTo>
                <a:cubicBezTo>
                  <a:pt x="1093508" y="1251734"/>
                  <a:pt x="1109781" y="1234265"/>
                  <a:pt x="1109781" y="1234265"/>
                </a:cubicBezTo>
                <a:cubicBezTo>
                  <a:pt x="1112956" y="1200928"/>
                  <a:pt x="1108716" y="1166023"/>
                  <a:pt x="1119306" y="1134253"/>
                </a:cubicBezTo>
                <a:lnTo>
                  <a:pt x="1133593" y="1091390"/>
                </a:lnTo>
                <a:lnTo>
                  <a:pt x="1138356" y="1077103"/>
                </a:lnTo>
                <a:cubicBezTo>
                  <a:pt x="1139943" y="1046940"/>
                  <a:pt x="1140383" y="1016695"/>
                  <a:pt x="1143118" y="986615"/>
                </a:cubicBezTo>
                <a:cubicBezTo>
                  <a:pt x="1143572" y="981616"/>
                  <a:pt x="1146502" y="977155"/>
                  <a:pt x="1147881" y="972328"/>
                </a:cubicBezTo>
                <a:cubicBezTo>
                  <a:pt x="1149679" y="966034"/>
                  <a:pt x="1150762" y="959547"/>
                  <a:pt x="1152643" y="953278"/>
                </a:cubicBezTo>
                <a:cubicBezTo>
                  <a:pt x="1152653" y="953245"/>
                  <a:pt x="1164544" y="917575"/>
                  <a:pt x="1166931" y="910415"/>
                </a:cubicBezTo>
                <a:lnTo>
                  <a:pt x="1171693" y="896128"/>
                </a:lnTo>
                <a:lnTo>
                  <a:pt x="1176456" y="881840"/>
                </a:lnTo>
                <a:lnTo>
                  <a:pt x="1185981" y="781828"/>
                </a:lnTo>
                <a:cubicBezTo>
                  <a:pt x="1187222" y="768796"/>
                  <a:pt x="1186250" y="752985"/>
                  <a:pt x="1195506" y="743728"/>
                </a:cubicBezTo>
                <a:lnTo>
                  <a:pt x="1209793" y="729440"/>
                </a:lnTo>
                <a:cubicBezTo>
                  <a:pt x="1212968" y="719915"/>
                  <a:pt x="1218761" y="710890"/>
                  <a:pt x="1219318" y="700865"/>
                </a:cubicBezTo>
                <a:cubicBezTo>
                  <a:pt x="1226338" y="574524"/>
                  <a:pt x="1216707" y="650699"/>
                  <a:pt x="1228843" y="596090"/>
                </a:cubicBezTo>
                <a:cubicBezTo>
                  <a:pt x="1237817" y="555708"/>
                  <a:pt x="1228266" y="588298"/>
                  <a:pt x="1243131" y="543703"/>
                </a:cubicBezTo>
                <a:cubicBezTo>
                  <a:pt x="1244941" y="538273"/>
                  <a:pt x="1249481" y="534178"/>
                  <a:pt x="1252656" y="529415"/>
                </a:cubicBezTo>
                <a:lnTo>
                  <a:pt x="1262181" y="500840"/>
                </a:lnTo>
                <a:cubicBezTo>
                  <a:pt x="1271231" y="473690"/>
                  <a:pt x="1264230" y="443605"/>
                  <a:pt x="1266943" y="415115"/>
                </a:cubicBezTo>
                <a:cubicBezTo>
                  <a:pt x="1267419" y="410118"/>
                  <a:pt x="1270118" y="405590"/>
                  <a:pt x="1271706" y="400828"/>
                </a:cubicBezTo>
                <a:cubicBezTo>
                  <a:pt x="1273293" y="388128"/>
                  <a:pt x="1274109" y="375308"/>
                  <a:pt x="1276468" y="362728"/>
                </a:cubicBezTo>
                <a:cubicBezTo>
                  <a:pt x="1278880" y="349861"/>
                  <a:pt x="1285993" y="324628"/>
                  <a:pt x="1285993" y="324628"/>
                </a:cubicBezTo>
                <a:cubicBezTo>
                  <a:pt x="1287581" y="308753"/>
                  <a:pt x="1287816" y="292684"/>
                  <a:pt x="1290756" y="277003"/>
                </a:cubicBezTo>
                <a:cubicBezTo>
                  <a:pt x="1292606" y="267135"/>
                  <a:pt x="1297106" y="257953"/>
                  <a:pt x="1300281" y="248428"/>
                </a:cubicBezTo>
                <a:lnTo>
                  <a:pt x="1309806" y="219853"/>
                </a:lnTo>
                <a:cubicBezTo>
                  <a:pt x="1311876" y="213644"/>
                  <a:pt x="1312687" y="207072"/>
                  <a:pt x="1314568" y="200803"/>
                </a:cubicBezTo>
                <a:cubicBezTo>
                  <a:pt x="1314578" y="200770"/>
                  <a:pt x="1326469" y="165100"/>
                  <a:pt x="1328856" y="157940"/>
                </a:cubicBezTo>
                <a:lnTo>
                  <a:pt x="1333618" y="143653"/>
                </a:lnTo>
                <a:lnTo>
                  <a:pt x="1338381" y="129365"/>
                </a:lnTo>
                <a:cubicBezTo>
                  <a:pt x="1336793" y="115078"/>
                  <a:pt x="1335981" y="100683"/>
                  <a:pt x="1333618" y="86503"/>
                </a:cubicBezTo>
                <a:cubicBezTo>
                  <a:pt x="1332793" y="81551"/>
                  <a:pt x="1332406" y="75765"/>
                  <a:pt x="1328856" y="72215"/>
                </a:cubicBezTo>
                <a:cubicBezTo>
                  <a:pt x="1326556" y="69915"/>
                  <a:pt x="1295712" y="62763"/>
                  <a:pt x="1295518" y="62690"/>
                </a:cubicBezTo>
                <a:cubicBezTo>
                  <a:pt x="1288871" y="60197"/>
                  <a:pt x="1282994" y="55962"/>
                  <a:pt x="1276468" y="53165"/>
                </a:cubicBezTo>
                <a:cubicBezTo>
                  <a:pt x="1271854" y="51188"/>
                  <a:pt x="1266943" y="49990"/>
                  <a:pt x="1262181" y="48403"/>
                </a:cubicBezTo>
                <a:cubicBezTo>
                  <a:pt x="1257418" y="45228"/>
                  <a:pt x="1252290" y="42542"/>
                  <a:pt x="1247893" y="38878"/>
                </a:cubicBezTo>
                <a:cubicBezTo>
                  <a:pt x="1242719" y="34566"/>
                  <a:pt x="1239210" y="28326"/>
                  <a:pt x="1233606" y="24590"/>
                </a:cubicBezTo>
                <a:cubicBezTo>
                  <a:pt x="1229429" y="21805"/>
                  <a:pt x="1224318" y="20283"/>
                  <a:pt x="1219318" y="19828"/>
                </a:cubicBezTo>
                <a:cubicBezTo>
                  <a:pt x="1189238" y="17093"/>
                  <a:pt x="1158993" y="16653"/>
                  <a:pt x="1128831" y="15065"/>
                </a:cubicBezTo>
                <a:cubicBezTo>
                  <a:pt x="1046018" y="-12539"/>
                  <a:pt x="1110292" y="5261"/>
                  <a:pt x="928806" y="10303"/>
                </a:cubicBezTo>
                <a:cubicBezTo>
                  <a:pt x="917693" y="11890"/>
                  <a:pt x="905945" y="11035"/>
                  <a:pt x="895468" y="15065"/>
                </a:cubicBezTo>
                <a:cubicBezTo>
                  <a:pt x="884783" y="19174"/>
                  <a:pt x="866893" y="34115"/>
                  <a:pt x="866893" y="34115"/>
                </a:cubicBezTo>
                <a:cubicBezTo>
                  <a:pt x="850204" y="59150"/>
                  <a:pt x="865559" y="40534"/>
                  <a:pt x="833556" y="62690"/>
                </a:cubicBezTo>
                <a:cubicBezTo>
                  <a:pt x="820504" y="71726"/>
                  <a:pt x="808156" y="81740"/>
                  <a:pt x="795456" y="91265"/>
                </a:cubicBezTo>
                <a:cubicBezTo>
                  <a:pt x="790877" y="94699"/>
                  <a:pt x="786288" y="98230"/>
                  <a:pt x="781168" y="100790"/>
                </a:cubicBezTo>
                <a:cubicBezTo>
                  <a:pt x="776678" y="103035"/>
                  <a:pt x="771581" y="103790"/>
                  <a:pt x="766881" y="105553"/>
                </a:cubicBezTo>
                <a:cubicBezTo>
                  <a:pt x="750772" y="111594"/>
                  <a:pt x="743918" y="115515"/>
                  <a:pt x="728781" y="119840"/>
                </a:cubicBezTo>
                <a:cubicBezTo>
                  <a:pt x="722487" y="121638"/>
                  <a:pt x="715860" y="122305"/>
                  <a:pt x="709731" y="124603"/>
                </a:cubicBezTo>
                <a:cubicBezTo>
                  <a:pt x="664668" y="141502"/>
                  <a:pt x="719047" y="128455"/>
                  <a:pt x="666868" y="138890"/>
                </a:cubicBezTo>
                <a:cubicBezTo>
                  <a:pt x="589403" y="190534"/>
                  <a:pt x="649736" y="157631"/>
                  <a:pt x="462081" y="162703"/>
                </a:cubicBezTo>
                <a:cubicBezTo>
                  <a:pt x="428391" y="171125"/>
                  <a:pt x="457265" y="164445"/>
                  <a:pt x="414456" y="172228"/>
                </a:cubicBezTo>
                <a:cubicBezTo>
                  <a:pt x="406492" y="173676"/>
                  <a:pt x="398607" y="175542"/>
                  <a:pt x="390643" y="176990"/>
                </a:cubicBezTo>
                <a:cubicBezTo>
                  <a:pt x="381142" y="178717"/>
                  <a:pt x="371436" y="179411"/>
                  <a:pt x="362068" y="181753"/>
                </a:cubicBezTo>
                <a:cubicBezTo>
                  <a:pt x="352328" y="184188"/>
                  <a:pt x="333493" y="191278"/>
                  <a:pt x="333493" y="191278"/>
                </a:cubicBezTo>
                <a:cubicBezTo>
                  <a:pt x="329757" y="198750"/>
                  <a:pt x="321175" y="217883"/>
                  <a:pt x="314443" y="224615"/>
                </a:cubicBezTo>
                <a:cubicBezTo>
                  <a:pt x="308830" y="230228"/>
                  <a:pt x="301420" y="233737"/>
                  <a:pt x="295393" y="238903"/>
                </a:cubicBezTo>
                <a:cubicBezTo>
                  <a:pt x="290279" y="243286"/>
                  <a:pt x="286220" y="248807"/>
                  <a:pt x="281106" y="253190"/>
                </a:cubicBezTo>
                <a:cubicBezTo>
                  <a:pt x="275079" y="258356"/>
                  <a:pt x="268030" y="262251"/>
                  <a:pt x="262056" y="267478"/>
                </a:cubicBezTo>
                <a:cubicBezTo>
                  <a:pt x="255298" y="273392"/>
                  <a:pt x="248850" y="279710"/>
                  <a:pt x="243006" y="286528"/>
                </a:cubicBezTo>
                <a:cubicBezTo>
                  <a:pt x="228505" y="303446"/>
                  <a:pt x="238855" y="302891"/>
                  <a:pt x="214431" y="315103"/>
                </a:cubicBezTo>
                <a:cubicBezTo>
                  <a:pt x="208577" y="318030"/>
                  <a:pt x="201876" y="319053"/>
                  <a:pt x="195381" y="319865"/>
                </a:cubicBezTo>
                <a:cubicBezTo>
                  <a:pt x="176413" y="322236"/>
                  <a:pt x="157281" y="323040"/>
                  <a:pt x="138231" y="324628"/>
                </a:cubicBezTo>
                <a:cubicBezTo>
                  <a:pt x="131881" y="326215"/>
                  <a:pt x="125571" y="327970"/>
                  <a:pt x="119181" y="329390"/>
                </a:cubicBezTo>
                <a:cubicBezTo>
                  <a:pt x="111279" y="331146"/>
                  <a:pt x="102923" y="331247"/>
                  <a:pt x="95368" y="334153"/>
                </a:cubicBezTo>
                <a:cubicBezTo>
                  <a:pt x="82115" y="339250"/>
                  <a:pt x="70738" y="348713"/>
                  <a:pt x="57268" y="353203"/>
                </a:cubicBezTo>
                <a:lnTo>
                  <a:pt x="42981" y="357965"/>
                </a:lnTo>
                <a:cubicBezTo>
                  <a:pt x="38218" y="361140"/>
                  <a:pt x="32740" y="363443"/>
                  <a:pt x="28693" y="367490"/>
                </a:cubicBezTo>
                <a:cubicBezTo>
                  <a:pt x="17092" y="379091"/>
                  <a:pt x="18778" y="385525"/>
                  <a:pt x="14406" y="400828"/>
                </a:cubicBezTo>
                <a:cubicBezTo>
                  <a:pt x="13027" y="405655"/>
                  <a:pt x="11231" y="410353"/>
                  <a:pt x="9643" y="415115"/>
                </a:cubicBezTo>
                <a:cubicBezTo>
                  <a:pt x="8056" y="424640"/>
                  <a:pt x="6976" y="434264"/>
                  <a:pt x="4881" y="443690"/>
                </a:cubicBezTo>
                <a:cubicBezTo>
                  <a:pt x="3792" y="448591"/>
                  <a:pt x="452" y="452969"/>
                  <a:pt x="118" y="457978"/>
                </a:cubicBezTo>
                <a:cubicBezTo>
                  <a:pt x="-1149" y="476986"/>
                  <a:pt x="8056" y="494491"/>
                  <a:pt x="14406" y="505603"/>
                </a:cubicBezTo>
                <a:close/>
              </a:path>
            </a:pathLst>
          </a:custGeom>
          <a:pattFill prst="ltUpDiag">
            <a:fgClr>
              <a:schemeClr val="accent1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/>
          </a:p>
        </p:txBody>
      </p:sp>
      <p:sp>
        <p:nvSpPr>
          <p:cNvPr id="52" name="Равно 51"/>
          <p:cNvSpPr/>
          <p:nvPr/>
        </p:nvSpPr>
        <p:spPr>
          <a:xfrm>
            <a:off x="4427984" y="533932"/>
            <a:ext cx="455381" cy="401807"/>
          </a:xfrm>
          <a:prstGeom prst="mathEqual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19" name="Полилиния 18"/>
          <p:cNvSpPr/>
          <p:nvPr/>
        </p:nvSpPr>
        <p:spPr>
          <a:xfrm>
            <a:off x="4536876" y="866785"/>
            <a:ext cx="1960310" cy="3786352"/>
          </a:xfrm>
          <a:custGeom>
            <a:avLst/>
            <a:gdLst>
              <a:gd name="connsiteX0" fmla="*/ 315038 w 834757"/>
              <a:gd name="connsiteY0" fmla="*/ 66675 h 1611742"/>
              <a:gd name="connsiteX1" fmla="*/ 300750 w 834757"/>
              <a:gd name="connsiteY1" fmla="*/ 128587 h 1611742"/>
              <a:gd name="connsiteX2" fmla="*/ 291225 w 834757"/>
              <a:gd name="connsiteY2" fmla="*/ 157162 h 1611742"/>
              <a:gd name="connsiteX3" fmla="*/ 281700 w 834757"/>
              <a:gd name="connsiteY3" fmla="*/ 185737 h 1611742"/>
              <a:gd name="connsiteX4" fmla="*/ 272175 w 834757"/>
              <a:gd name="connsiteY4" fmla="*/ 200025 h 1611742"/>
              <a:gd name="connsiteX5" fmla="*/ 267413 w 834757"/>
              <a:gd name="connsiteY5" fmla="*/ 219075 h 1611742"/>
              <a:gd name="connsiteX6" fmla="*/ 262650 w 834757"/>
              <a:gd name="connsiteY6" fmla="*/ 233362 h 1611742"/>
              <a:gd name="connsiteX7" fmla="*/ 257888 w 834757"/>
              <a:gd name="connsiteY7" fmla="*/ 280987 h 1611742"/>
              <a:gd name="connsiteX8" fmla="*/ 253125 w 834757"/>
              <a:gd name="connsiteY8" fmla="*/ 295275 h 1611742"/>
              <a:gd name="connsiteX9" fmla="*/ 248363 w 834757"/>
              <a:gd name="connsiteY9" fmla="*/ 314325 h 1611742"/>
              <a:gd name="connsiteX10" fmla="*/ 243600 w 834757"/>
              <a:gd name="connsiteY10" fmla="*/ 342900 h 1611742"/>
              <a:gd name="connsiteX11" fmla="*/ 234075 w 834757"/>
              <a:gd name="connsiteY11" fmla="*/ 371475 h 1611742"/>
              <a:gd name="connsiteX12" fmla="*/ 229313 w 834757"/>
              <a:gd name="connsiteY12" fmla="*/ 423862 h 1611742"/>
              <a:gd name="connsiteX13" fmla="*/ 219788 w 834757"/>
              <a:gd name="connsiteY13" fmla="*/ 461962 h 1611742"/>
              <a:gd name="connsiteX14" fmla="*/ 215025 w 834757"/>
              <a:gd name="connsiteY14" fmla="*/ 481012 h 1611742"/>
              <a:gd name="connsiteX15" fmla="*/ 205500 w 834757"/>
              <a:gd name="connsiteY15" fmla="*/ 509587 h 1611742"/>
              <a:gd name="connsiteX16" fmla="*/ 200738 w 834757"/>
              <a:gd name="connsiteY16" fmla="*/ 566737 h 1611742"/>
              <a:gd name="connsiteX17" fmla="*/ 186450 w 834757"/>
              <a:gd name="connsiteY17" fmla="*/ 628650 h 1611742"/>
              <a:gd name="connsiteX18" fmla="*/ 176925 w 834757"/>
              <a:gd name="connsiteY18" fmla="*/ 704850 h 1611742"/>
              <a:gd name="connsiteX19" fmla="*/ 167400 w 834757"/>
              <a:gd name="connsiteY19" fmla="*/ 752475 h 1611742"/>
              <a:gd name="connsiteX20" fmla="*/ 157875 w 834757"/>
              <a:gd name="connsiteY20" fmla="*/ 819150 h 1611742"/>
              <a:gd name="connsiteX21" fmla="*/ 148350 w 834757"/>
              <a:gd name="connsiteY21" fmla="*/ 833437 h 1611742"/>
              <a:gd name="connsiteX22" fmla="*/ 143588 w 834757"/>
              <a:gd name="connsiteY22" fmla="*/ 871537 h 1611742"/>
              <a:gd name="connsiteX23" fmla="*/ 134063 w 834757"/>
              <a:gd name="connsiteY23" fmla="*/ 885825 h 1611742"/>
              <a:gd name="connsiteX24" fmla="*/ 129300 w 834757"/>
              <a:gd name="connsiteY24" fmla="*/ 923925 h 1611742"/>
              <a:gd name="connsiteX25" fmla="*/ 119775 w 834757"/>
              <a:gd name="connsiteY25" fmla="*/ 952500 h 1611742"/>
              <a:gd name="connsiteX26" fmla="*/ 115013 w 834757"/>
              <a:gd name="connsiteY26" fmla="*/ 966787 h 1611742"/>
              <a:gd name="connsiteX27" fmla="*/ 110250 w 834757"/>
              <a:gd name="connsiteY27" fmla="*/ 1038225 h 1611742"/>
              <a:gd name="connsiteX28" fmla="*/ 91200 w 834757"/>
              <a:gd name="connsiteY28" fmla="*/ 1066800 h 1611742"/>
              <a:gd name="connsiteX29" fmla="*/ 86438 w 834757"/>
              <a:gd name="connsiteY29" fmla="*/ 1109662 h 1611742"/>
              <a:gd name="connsiteX30" fmla="*/ 81675 w 834757"/>
              <a:gd name="connsiteY30" fmla="*/ 1185862 h 1611742"/>
              <a:gd name="connsiteX31" fmla="*/ 67388 w 834757"/>
              <a:gd name="connsiteY31" fmla="*/ 1214437 h 1611742"/>
              <a:gd name="connsiteX32" fmla="*/ 57863 w 834757"/>
              <a:gd name="connsiteY32" fmla="*/ 1247775 h 1611742"/>
              <a:gd name="connsiteX33" fmla="*/ 48338 w 834757"/>
              <a:gd name="connsiteY33" fmla="*/ 1300162 h 1611742"/>
              <a:gd name="connsiteX34" fmla="*/ 38813 w 834757"/>
              <a:gd name="connsiteY34" fmla="*/ 1328737 h 1611742"/>
              <a:gd name="connsiteX35" fmla="*/ 29288 w 834757"/>
              <a:gd name="connsiteY35" fmla="*/ 1343025 h 1611742"/>
              <a:gd name="connsiteX36" fmla="*/ 19763 w 834757"/>
              <a:gd name="connsiteY36" fmla="*/ 1433512 h 1611742"/>
              <a:gd name="connsiteX37" fmla="*/ 10238 w 834757"/>
              <a:gd name="connsiteY37" fmla="*/ 1490662 h 1611742"/>
              <a:gd name="connsiteX38" fmla="*/ 713 w 834757"/>
              <a:gd name="connsiteY38" fmla="*/ 1543050 h 1611742"/>
              <a:gd name="connsiteX39" fmla="*/ 38813 w 834757"/>
              <a:gd name="connsiteY39" fmla="*/ 1604962 h 1611742"/>
              <a:gd name="connsiteX40" fmla="*/ 53100 w 834757"/>
              <a:gd name="connsiteY40" fmla="*/ 1590675 h 1611742"/>
              <a:gd name="connsiteX41" fmla="*/ 62625 w 834757"/>
              <a:gd name="connsiteY41" fmla="*/ 1562100 h 1611742"/>
              <a:gd name="connsiteX42" fmla="*/ 72150 w 834757"/>
              <a:gd name="connsiteY42" fmla="*/ 1547812 h 1611742"/>
              <a:gd name="connsiteX43" fmla="*/ 91200 w 834757"/>
              <a:gd name="connsiteY43" fmla="*/ 1504950 h 1611742"/>
              <a:gd name="connsiteX44" fmla="*/ 105488 w 834757"/>
              <a:gd name="connsiteY44" fmla="*/ 1495425 h 1611742"/>
              <a:gd name="connsiteX45" fmla="*/ 115013 w 834757"/>
              <a:gd name="connsiteY45" fmla="*/ 1466850 h 1611742"/>
              <a:gd name="connsiteX46" fmla="*/ 119775 w 834757"/>
              <a:gd name="connsiteY46" fmla="*/ 1452562 h 1611742"/>
              <a:gd name="connsiteX47" fmla="*/ 129300 w 834757"/>
              <a:gd name="connsiteY47" fmla="*/ 1438275 h 1611742"/>
              <a:gd name="connsiteX48" fmla="*/ 143588 w 834757"/>
              <a:gd name="connsiteY48" fmla="*/ 1409700 h 1611742"/>
              <a:gd name="connsiteX49" fmla="*/ 167400 w 834757"/>
              <a:gd name="connsiteY49" fmla="*/ 1371600 h 1611742"/>
              <a:gd name="connsiteX50" fmla="*/ 181688 w 834757"/>
              <a:gd name="connsiteY50" fmla="*/ 1366837 h 1611742"/>
              <a:gd name="connsiteX51" fmla="*/ 186450 w 834757"/>
              <a:gd name="connsiteY51" fmla="*/ 1352550 h 1611742"/>
              <a:gd name="connsiteX52" fmla="*/ 195975 w 834757"/>
              <a:gd name="connsiteY52" fmla="*/ 1338262 h 1611742"/>
              <a:gd name="connsiteX53" fmla="*/ 210263 w 834757"/>
              <a:gd name="connsiteY53" fmla="*/ 1300162 h 1611742"/>
              <a:gd name="connsiteX54" fmla="*/ 224550 w 834757"/>
              <a:gd name="connsiteY54" fmla="*/ 1271587 h 1611742"/>
              <a:gd name="connsiteX55" fmla="*/ 229313 w 834757"/>
              <a:gd name="connsiteY55" fmla="*/ 1257300 h 1611742"/>
              <a:gd name="connsiteX56" fmla="*/ 262650 w 834757"/>
              <a:gd name="connsiteY56" fmla="*/ 1214437 h 1611742"/>
              <a:gd name="connsiteX57" fmla="*/ 281700 w 834757"/>
              <a:gd name="connsiteY57" fmla="*/ 1185862 h 1611742"/>
              <a:gd name="connsiteX58" fmla="*/ 291225 w 834757"/>
              <a:gd name="connsiteY58" fmla="*/ 1157287 h 1611742"/>
              <a:gd name="connsiteX59" fmla="*/ 295988 w 834757"/>
              <a:gd name="connsiteY59" fmla="*/ 1143000 h 1611742"/>
              <a:gd name="connsiteX60" fmla="*/ 319800 w 834757"/>
              <a:gd name="connsiteY60" fmla="*/ 1114425 h 1611742"/>
              <a:gd name="connsiteX61" fmla="*/ 329325 w 834757"/>
              <a:gd name="connsiteY61" fmla="*/ 1100137 h 1611742"/>
              <a:gd name="connsiteX62" fmla="*/ 334088 w 834757"/>
              <a:gd name="connsiteY62" fmla="*/ 1085850 h 1611742"/>
              <a:gd name="connsiteX63" fmla="*/ 348375 w 834757"/>
              <a:gd name="connsiteY63" fmla="*/ 1076325 h 1611742"/>
              <a:gd name="connsiteX64" fmla="*/ 362663 w 834757"/>
              <a:gd name="connsiteY64" fmla="*/ 1047750 h 1611742"/>
              <a:gd name="connsiteX65" fmla="*/ 367425 w 834757"/>
              <a:gd name="connsiteY65" fmla="*/ 1033462 h 1611742"/>
              <a:gd name="connsiteX66" fmla="*/ 386475 w 834757"/>
              <a:gd name="connsiteY66" fmla="*/ 1004887 h 1611742"/>
              <a:gd name="connsiteX67" fmla="*/ 396000 w 834757"/>
              <a:gd name="connsiteY67" fmla="*/ 966787 h 1611742"/>
              <a:gd name="connsiteX68" fmla="*/ 410288 w 834757"/>
              <a:gd name="connsiteY68" fmla="*/ 957262 h 1611742"/>
              <a:gd name="connsiteX69" fmla="*/ 429338 w 834757"/>
              <a:gd name="connsiteY69" fmla="*/ 928687 h 1611742"/>
              <a:gd name="connsiteX70" fmla="*/ 438863 w 834757"/>
              <a:gd name="connsiteY70" fmla="*/ 900112 h 1611742"/>
              <a:gd name="connsiteX71" fmla="*/ 453150 w 834757"/>
              <a:gd name="connsiteY71" fmla="*/ 842962 h 1611742"/>
              <a:gd name="connsiteX72" fmla="*/ 462675 w 834757"/>
              <a:gd name="connsiteY72" fmla="*/ 828675 h 1611742"/>
              <a:gd name="connsiteX73" fmla="*/ 472200 w 834757"/>
              <a:gd name="connsiteY73" fmla="*/ 809625 h 1611742"/>
              <a:gd name="connsiteX74" fmla="*/ 486488 w 834757"/>
              <a:gd name="connsiteY74" fmla="*/ 795337 h 1611742"/>
              <a:gd name="connsiteX75" fmla="*/ 496013 w 834757"/>
              <a:gd name="connsiteY75" fmla="*/ 781050 h 1611742"/>
              <a:gd name="connsiteX76" fmla="*/ 519825 w 834757"/>
              <a:gd name="connsiteY76" fmla="*/ 752475 h 1611742"/>
              <a:gd name="connsiteX77" fmla="*/ 529350 w 834757"/>
              <a:gd name="connsiteY77" fmla="*/ 695325 h 1611742"/>
              <a:gd name="connsiteX78" fmla="*/ 538875 w 834757"/>
              <a:gd name="connsiteY78" fmla="*/ 681037 h 1611742"/>
              <a:gd name="connsiteX79" fmla="*/ 567450 w 834757"/>
              <a:gd name="connsiteY79" fmla="*/ 671512 h 1611742"/>
              <a:gd name="connsiteX80" fmla="*/ 581738 w 834757"/>
              <a:gd name="connsiteY80" fmla="*/ 661987 h 1611742"/>
              <a:gd name="connsiteX81" fmla="*/ 591263 w 834757"/>
              <a:gd name="connsiteY81" fmla="*/ 619125 h 1611742"/>
              <a:gd name="connsiteX82" fmla="*/ 605550 w 834757"/>
              <a:gd name="connsiteY82" fmla="*/ 609600 h 1611742"/>
              <a:gd name="connsiteX83" fmla="*/ 624600 w 834757"/>
              <a:gd name="connsiteY83" fmla="*/ 590550 h 1611742"/>
              <a:gd name="connsiteX84" fmla="*/ 634125 w 834757"/>
              <a:gd name="connsiteY84" fmla="*/ 576262 h 1611742"/>
              <a:gd name="connsiteX85" fmla="*/ 648413 w 834757"/>
              <a:gd name="connsiteY85" fmla="*/ 561975 h 1611742"/>
              <a:gd name="connsiteX86" fmla="*/ 657938 w 834757"/>
              <a:gd name="connsiteY86" fmla="*/ 533400 h 1611742"/>
              <a:gd name="connsiteX87" fmla="*/ 662700 w 834757"/>
              <a:gd name="connsiteY87" fmla="*/ 519112 h 1611742"/>
              <a:gd name="connsiteX88" fmla="*/ 667463 w 834757"/>
              <a:gd name="connsiteY88" fmla="*/ 500062 h 1611742"/>
              <a:gd name="connsiteX89" fmla="*/ 686513 w 834757"/>
              <a:gd name="connsiteY89" fmla="*/ 471487 h 1611742"/>
              <a:gd name="connsiteX90" fmla="*/ 700800 w 834757"/>
              <a:gd name="connsiteY90" fmla="*/ 442912 h 1611742"/>
              <a:gd name="connsiteX91" fmla="*/ 715088 w 834757"/>
              <a:gd name="connsiteY91" fmla="*/ 433387 h 1611742"/>
              <a:gd name="connsiteX92" fmla="*/ 734138 w 834757"/>
              <a:gd name="connsiteY92" fmla="*/ 390525 h 1611742"/>
              <a:gd name="connsiteX93" fmla="*/ 743663 w 834757"/>
              <a:gd name="connsiteY93" fmla="*/ 371475 h 1611742"/>
              <a:gd name="connsiteX94" fmla="*/ 748425 w 834757"/>
              <a:gd name="connsiteY94" fmla="*/ 357187 h 1611742"/>
              <a:gd name="connsiteX95" fmla="*/ 757950 w 834757"/>
              <a:gd name="connsiteY95" fmla="*/ 342900 h 1611742"/>
              <a:gd name="connsiteX96" fmla="*/ 786525 w 834757"/>
              <a:gd name="connsiteY96" fmla="*/ 323850 h 1611742"/>
              <a:gd name="connsiteX97" fmla="*/ 796050 w 834757"/>
              <a:gd name="connsiteY97" fmla="*/ 295275 h 1611742"/>
              <a:gd name="connsiteX98" fmla="*/ 800813 w 834757"/>
              <a:gd name="connsiteY98" fmla="*/ 276225 h 1611742"/>
              <a:gd name="connsiteX99" fmla="*/ 829388 w 834757"/>
              <a:gd name="connsiteY99" fmla="*/ 266700 h 1611742"/>
              <a:gd name="connsiteX100" fmla="*/ 829388 w 834757"/>
              <a:gd name="connsiteY100" fmla="*/ 176212 h 1611742"/>
              <a:gd name="connsiteX101" fmla="*/ 800813 w 834757"/>
              <a:gd name="connsiteY101" fmla="*/ 147637 h 1611742"/>
              <a:gd name="connsiteX102" fmla="*/ 786525 w 834757"/>
              <a:gd name="connsiteY102" fmla="*/ 128587 h 1611742"/>
              <a:gd name="connsiteX103" fmla="*/ 724613 w 834757"/>
              <a:gd name="connsiteY103" fmla="*/ 109537 h 1611742"/>
              <a:gd name="connsiteX104" fmla="*/ 710325 w 834757"/>
              <a:gd name="connsiteY104" fmla="*/ 100012 h 1611742"/>
              <a:gd name="connsiteX105" fmla="*/ 696038 w 834757"/>
              <a:gd name="connsiteY105" fmla="*/ 95250 h 1611742"/>
              <a:gd name="connsiteX106" fmla="*/ 676988 w 834757"/>
              <a:gd name="connsiteY106" fmla="*/ 90487 h 1611742"/>
              <a:gd name="connsiteX107" fmla="*/ 653175 w 834757"/>
              <a:gd name="connsiteY107" fmla="*/ 85725 h 1611742"/>
              <a:gd name="connsiteX108" fmla="*/ 624600 w 834757"/>
              <a:gd name="connsiteY108" fmla="*/ 76200 h 1611742"/>
              <a:gd name="connsiteX109" fmla="*/ 581738 w 834757"/>
              <a:gd name="connsiteY109" fmla="*/ 61912 h 1611742"/>
              <a:gd name="connsiteX110" fmla="*/ 567450 w 834757"/>
              <a:gd name="connsiteY110" fmla="*/ 57150 h 1611742"/>
              <a:gd name="connsiteX111" fmla="*/ 534113 w 834757"/>
              <a:gd name="connsiteY111" fmla="*/ 19050 h 1611742"/>
              <a:gd name="connsiteX112" fmla="*/ 515063 w 834757"/>
              <a:gd name="connsiteY112" fmla="*/ 9525 h 1611742"/>
              <a:gd name="connsiteX113" fmla="*/ 481725 w 834757"/>
              <a:gd name="connsiteY113" fmla="*/ 0 h 1611742"/>
              <a:gd name="connsiteX114" fmla="*/ 381713 w 834757"/>
              <a:gd name="connsiteY114" fmla="*/ 4762 h 1611742"/>
              <a:gd name="connsiteX115" fmla="*/ 353138 w 834757"/>
              <a:gd name="connsiteY115" fmla="*/ 14287 h 1611742"/>
              <a:gd name="connsiteX116" fmla="*/ 343613 w 834757"/>
              <a:gd name="connsiteY116" fmla="*/ 28575 h 1611742"/>
              <a:gd name="connsiteX117" fmla="*/ 334088 w 834757"/>
              <a:gd name="connsiteY117" fmla="*/ 57150 h 1611742"/>
              <a:gd name="connsiteX118" fmla="*/ 329325 w 834757"/>
              <a:gd name="connsiteY118" fmla="*/ 71437 h 1611742"/>
              <a:gd name="connsiteX119" fmla="*/ 315038 w 834757"/>
              <a:gd name="connsiteY119" fmla="*/ 80962 h 1611742"/>
              <a:gd name="connsiteX120" fmla="*/ 315038 w 834757"/>
              <a:gd name="connsiteY120" fmla="*/ 66675 h 16117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</a:cxnLst>
            <a:rect l="l" t="t" r="r" b="b"/>
            <a:pathLst>
              <a:path w="834757" h="1611742">
                <a:moveTo>
                  <a:pt x="315038" y="66675"/>
                </a:moveTo>
                <a:cubicBezTo>
                  <a:pt x="311260" y="85561"/>
                  <a:pt x="306492" y="111360"/>
                  <a:pt x="300750" y="128587"/>
                </a:cubicBezTo>
                <a:lnTo>
                  <a:pt x="291225" y="157162"/>
                </a:lnTo>
                <a:lnTo>
                  <a:pt x="281700" y="185737"/>
                </a:lnTo>
                <a:cubicBezTo>
                  <a:pt x="279890" y="191167"/>
                  <a:pt x="275350" y="195262"/>
                  <a:pt x="272175" y="200025"/>
                </a:cubicBezTo>
                <a:cubicBezTo>
                  <a:pt x="270588" y="206375"/>
                  <a:pt x="269211" y="212781"/>
                  <a:pt x="267413" y="219075"/>
                </a:cubicBezTo>
                <a:cubicBezTo>
                  <a:pt x="266034" y="223902"/>
                  <a:pt x="263413" y="228400"/>
                  <a:pt x="262650" y="233362"/>
                </a:cubicBezTo>
                <a:cubicBezTo>
                  <a:pt x="260224" y="249131"/>
                  <a:pt x="260314" y="265218"/>
                  <a:pt x="257888" y="280987"/>
                </a:cubicBezTo>
                <a:cubicBezTo>
                  <a:pt x="257125" y="285949"/>
                  <a:pt x="254504" y="290448"/>
                  <a:pt x="253125" y="295275"/>
                </a:cubicBezTo>
                <a:cubicBezTo>
                  <a:pt x="251327" y="301569"/>
                  <a:pt x="249647" y="307907"/>
                  <a:pt x="248363" y="314325"/>
                </a:cubicBezTo>
                <a:cubicBezTo>
                  <a:pt x="246469" y="323794"/>
                  <a:pt x="245942" y="333532"/>
                  <a:pt x="243600" y="342900"/>
                </a:cubicBezTo>
                <a:cubicBezTo>
                  <a:pt x="241165" y="352640"/>
                  <a:pt x="234075" y="371475"/>
                  <a:pt x="234075" y="371475"/>
                </a:cubicBezTo>
                <a:cubicBezTo>
                  <a:pt x="232488" y="388937"/>
                  <a:pt x="231488" y="406463"/>
                  <a:pt x="229313" y="423862"/>
                </a:cubicBezTo>
                <a:cubicBezTo>
                  <a:pt x="226086" y="449674"/>
                  <a:pt x="225546" y="441808"/>
                  <a:pt x="219788" y="461962"/>
                </a:cubicBezTo>
                <a:cubicBezTo>
                  <a:pt x="217990" y="468256"/>
                  <a:pt x="216906" y="474743"/>
                  <a:pt x="215025" y="481012"/>
                </a:cubicBezTo>
                <a:cubicBezTo>
                  <a:pt x="212140" y="490629"/>
                  <a:pt x="205500" y="509587"/>
                  <a:pt x="205500" y="509587"/>
                </a:cubicBezTo>
                <a:cubicBezTo>
                  <a:pt x="203913" y="528637"/>
                  <a:pt x="203321" y="547796"/>
                  <a:pt x="200738" y="566737"/>
                </a:cubicBezTo>
                <a:cubicBezTo>
                  <a:pt x="195887" y="602309"/>
                  <a:pt x="194578" y="604268"/>
                  <a:pt x="186450" y="628650"/>
                </a:cubicBezTo>
                <a:cubicBezTo>
                  <a:pt x="183166" y="661495"/>
                  <a:pt x="182835" y="675299"/>
                  <a:pt x="176925" y="704850"/>
                </a:cubicBezTo>
                <a:cubicBezTo>
                  <a:pt x="170620" y="736374"/>
                  <a:pt x="172060" y="712861"/>
                  <a:pt x="167400" y="752475"/>
                </a:cubicBezTo>
                <a:cubicBezTo>
                  <a:pt x="165714" y="766802"/>
                  <a:pt x="167172" y="800556"/>
                  <a:pt x="157875" y="819150"/>
                </a:cubicBezTo>
                <a:cubicBezTo>
                  <a:pt x="155315" y="824269"/>
                  <a:pt x="151525" y="828675"/>
                  <a:pt x="148350" y="833437"/>
                </a:cubicBezTo>
                <a:cubicBezTo>
                  <a:pt x="146763" y="846137"/>
                  <a:pt x="146955" y="859189"/>
                  <a:pt x="143588" y="871537"/>
                </a:cubicBezTo>
                <a:cubicBezTo>
                  <a:pt x="142082" y="877059"/>
                  <a:pt x="135569" y="880303"/>
                  <a:pt x="134063" y="885825"/>
                </a:cubicBezTo>
                <a:cubicBezTo>
                  <a:pt x="130695" y="898173"/>
                  <a:pt x="131982" y="911410"/>
                  <a:pt x="129300" y="923925"/>
                </a:cubicBezTo>
                <a:cubicBezTo>
                  <a:pt x="127196" y="933742"/>
                  <a:pt x="122950" y="942975"/>
                  <a:pt x="119775" y="952500"/>
                </a:cubicBezTo>
                <a:lnTo>
                  <a:pt x="115013" y="966787"/>
                </a:lnTo>
                <a:cubicBezTo>
                  <a:pt x="113425" y="990600"/>
                  <a:pt x="115778" y="1015008"/>
                  <a:pt x="110250" y="1038225"/>
                </a:cubicBezTo>
                <a:cubicBezTo>
                  <a:pt x="107598" y="1049361"/>
                  <a:pt x="91200" y="1066800"/>
                  <a:pt x="91200" y="1066800"/>
                </a:cubicBezTo>
                <a:cubicBezTo>
                  <a:pt x="89613" y="1081087"/>
                  <a:pt x="87584" y="1095333"/>
                  <a:pt x="86438" y="1109662"/>
                </a:cubicBezTo>
                <a:cubicBezTo>
                  <a:pt x="84409" y="1135031"/>
                  <a:pt x="84339" y="1160552"/>
                  <a:pt x="81675" y="1185862"/>
                </a:cubicBezTo>
                <a:cubicBezTo>
                  <a:pt x="80079" y="1201028"/>
                  <a:pt x="74025" y="1201163"/>
                  <a:pt x="67388" y="1214437"/>
                </a:cubicBezTo>
                <a:cubicBezTo>
                  <a:pt x="64360" y="1220492"/>
                  <a:pt x="58881" y="1242684"/>
                  <a:pt x="57863" y="1247775"/>
                </a:cubicBezTo>
                <a:cubicBezTo>
                  <a:pt x="55144" y="1261372"/>
                  <a:pt x="52165" y="1286130"/>
                  <a:pt x="48338" y="1300162"/>
                </a:cubicBezTo>
                <a:cubicBezTo>
                  <a:pt x="45696" y="1309848"/>
                  <a:pt x="41988" y="1319212"/>
                  <a:pt x="38813" y="1328737"/>
                </a:cubicBezTo>
                <a:cubicBezTo>
                  <a:pt x="37003" y="1334167"/>
                  <a:pt x="32463" y="1338262"/>
                  <a:pt x="29288" y="1343025"/>
                </a:cubicBezTo>
                <a:cubicBezTo>
                  <a:pt x="17921" y="1388486"/>
                  <a:pt x="27931" y="1343662"/>
                  <a:pt x="19763" y="1433512"/>
                </a:cubicBezTo>
                <a:cubicBezTo>
                  <a:pt x="16652" y="1467737"/>
                  <a:pt x="15185" y="1460981"/>
                  <a:pt x="10238" y="1490662"/>
                </a:cubicBezTo>
                <a:cubicBezTo>
                  <a:pt x="1706" y="1541853"/>
                  <a:pt x="9855" y="1506478"/>
                  <a:pt x="713" y="1543050"/>
                </a:cubicBezTo>
                <a:cubicBezTo>
                  <a:pt x="4312" y="1593434"/>
                  <a:pt x="-15594" y="1626725"/>
                  <a:pt x="38813" y="1604962"/>
                </a:cubicBezTo>
                <a:cubicBezTo>
                  <a:pt x="45066" y="1602461"/>
                  <a:pt x="48338" y="1595437"/>
                  <a:pt x="53100" y="1590675"/>
                </a:cubicBezTo>
                <a:cubicBezTo>
                  <a:pt x="56275" y="1581150"/>
                  <a:pt x="57056" y="1570454"/>
                  <a:pt x="62625" y="1562100"/>
                </a:cubicBezTo>
                <a:cubicBezTo>
                  <a:pt x="65800" y="1557337"/>
                  <a:pt x="69825" y="1553043"/>
                  <a:pt x="72150" y="1547812"/>
                </a:cubicBezTo>
                <a:cubicBezTo>
                  <a:pt x="79695" y="1530836"/>
                  <a:pt x="78266" y="1517883"/>
                  <a:pt x="91200" y="1504950"/>
                </a:cubicBezTo>
                <a:cubicBezTo>
                  <a:pt x="95248" y="1500903"/>
                  <a:pt x="100725" y="1498600"/>
                  <a:pt x="105488" y="1495425"/>
                </a:cubicBezTo>
                <a:lnTo>
                  <a:pt x="115013" y="1466850"/>
                </a:lnTo>
                <a:cubicBezTo>
                  <a:pt x="116600" y="1462087"/>
                  <a:pt x="116990" y="1456739"/>
                  <a:pt x="119775" y="1452562"/>
                </a:cubicBezTo>
                <a:cubicBezTo>
                  <a:pt x="122950" y="1447800"/>
                  <a:pt x="126740" y="1443394"/>
                  <a:pt x="129300" y="1438275"/>
                </a:cubicBezTo>
                <a:cubicBezTo>
                  <a:pt x="149018" y="1398841"/>
                  <a:pt x="116292" y="1450643"/>
                  <a:pt x="143588" y="1409700"/>
                </a:cubicBezTo>
                <a:cubicBezTo>
                  <a:pt x="152275" y="1383639"/>
                  <a:pt x="146269" y="1382166"/>
                  <a:pt x="167400" y="1371600"/>
                </a:cubicBezTo>
                <a:cubicBezTo>
                  <a:pt x="171890" y="1369355"/>
                  <a:pt x="176925" y="1368425"/>
                  <a:pt x="181688" y="1366837"/>
                </a:cubicBezTo>
                <a:cubicBezTo>
                  <a:pt x="183275" y="1362075"/>
                  <a:pt x="184205" y="1357040"/>
                  <a:pt x="186450" y="1352550"/>
                </a:cubicBezTo>
                <a:cubicBezTo>
                  <a:pt x="189010" y="1347430"/>
                  <a:pt x="193965" y="1343621"/>
                  <a:pt x="195975" y="1338262"/>
                </a:cubicBezTo>
                <a:cubicBezTo>
                  <a:pt x="213631" y="1291181"/>
                  <a:pt x="187925" y="1333670"/>
                  <a:pt x="210263" y="1300162"/>
                </a:cubicBezTo>
                <a:cubicBezTo>
                  <a:pt x="222230" y="1264259"/>
                  <a:pt x="206089" y="1308508"/>
                  <a:pt x="224550" y="1271587"/>
                </a:cubicBezTo>
                <a:cubicBezTo>
                  <a:pt x="226795" y="1267097"/>
                  <a:pt x="226875" y="1261688"/>
                  <a:pt x="229313" y="1257300"/>
                </a:cubicBezTo>
                <a:cubicBezTo>
                  <a:pt x="243555" y="1231666"/>
                  <a:pt x="245296" y="1231793"/>
                  <a:pt x="262650" y="1214437"/>
                </a:cubicBezTo>
                <a:cubicBezTo>
                  <a:pt x="278409" y="1167165"/>
                  <a:pt x="251968" y="1239382"/>
                  <a:pt x="281700" y="1185862"/>
                </a:cubicBezTo>
                <a:cubicBezTo>
                  <a:pt x="286576" y="1177085"/>
                  <a:pt x="288050" y="1166812"/>
                  <a:pt x="291225" y="1157287"/>
                </a:cubicBezTo>
                <a:lnTo>
                  <a:pt x="295988" y="1143000"/>
                </a:lnTo>
                <a:cubicBezTo>
                  <a:pt x="299931" y="1131173"/>
                  <a:pt x="312429" y="1123270"/>
                  <a:pt x="319800" y="1114425"/>
                </a:cubicBezTo>
                <a:cubicBezTo>
                  <a:pt x="323464" y="1110028"/>
                  <a:pt x="326765" y="1105257"/>
                  <a:pt x="329325" y="1100137"/>
                </a:cubicBezTo>
                <a:cubicBezTo>
                  <a:pt x="331570" y="1095647"/>
                  <a:pt x="330952" y="1089770"/>
                  <a:pt x="334088" y="1085850"/>
                </a:cubicBezTo>
                <a:cubicBezTo>
                  <a:pt x="337664" y="1081381"/>
                  <a:pt x="343613" y="1079500"/>
                  <a:pt x="348375" y="1076325"/>
                </a:cubicBezTo>
                <a:cubicBezTo>
                  <a:pt x="360350" y="1040404"/>
                  <a:pt x="344195" y="1084687"/>
                  <a:pt x="362663" y="1047750"/>
                </a:cubicBezTo>
                <a:cubicBezTo>
                  <a:pt x="364908" y="1043260"/>
                  <a:pt x="364987" y="1037850"/>
                  <a:pt x="367425" y="1033462"/>
                </a:cubicBezTo>
                <a:cubicBezTo>
                  <a:pt x="372984" y="1023455"/>
                  <a:pt x="386475" y="1004887"/>
                  <a:pt x="386475" y="1004887"/>
                </a:cubicBezTo>
                <a:cubicBezTo>
                  <a:pt x="386711" y="1003705"/>
                  <a:pt x="392097" y="971666"/>
                  <a:pt x="396000" y="966787"/>
                </a:cubicBezTo>
                <a:cubicBezTo>
                  <a:pt x="399576" y="962317"/>
                  <a:pt x="405525" y="960437"/>
                  <a:pt x="410288" y="957262"/>
                </a:cubicBezTo>
                <a:lnTo>
                  <a:pt x="429338" y="928687"/>
                </a:lnTo>
                <a:cubicBezTo>
                  <a:pt x="434907" y="920333"/>
                  <a:pt x="438863" y="900112"/>
                  <a:pt x="438863" y="900112"/>
                </a:cubicBezTo>
                <a:cubicBezTo>
                  <a:pt x="445275" y="861633"/>
                  <a:pt x="440571" y="880698"/>
                  <a:pt x="453150" y="842962"/>
                </a:cubicBezTo>
                <a:cubicBezTo>
                  <a:pt x="454960" y="837532"/>
                  <a:pt x="459835" y="833645"/>
                  <a:pt x="462675" y="828675"/>
                </a:cubicBezTo>
                <a:cubicBezTo>
                  <a:pt x="466197" y="822511"/>
                  <a:pt x="468073" y="815402"/>
                  <a:pt x="472200" y="809625"/>
                </a:cubicBezTo>
                <a:cubicBezTo>
                  <a:pt x="476115" y="804144"/>
                  <a:pt x="482176" y="800511"/>
                  <a:pt x="486488" y="795337"/>
                </a:cubicBezTo>
                <a:cubicBezTo>
                  <a:pt x="490152" y="790940"/>
                  <a:pt x="492349" y="785447"/>
                  <a:pt x="496013" y="781050"/>
                </a:cubicBezTo>
                <a:cubicBezTo>
                  <a:pt x="526570" y="744381"/>
                  <a:pt x="496176" y="787947"/>
                  <a:pt x="519825" y="752475"/>
                </a:cubicBezTo>
                <a:cubicBezTo>
                  <a:pt x="523000" y="733425"/>
                  <a:pt x="518637" y="711394"/>
                  <a:pt x="529350" y="695325"/>
                </a:cubicBezTo>
                <a:cubicBezTo>
                  <a:pt x="532525" y="690562"/>
                  <a:pt x="534021" y="684071"/>
                  <a:pt x="538875" y="681037"/>
                </a:cubicBezTo>
                <a:cubicBezTo>
                  <a:pt x="547389" y="675716"/>
                  <a:pt x="559096" y="677081"/>
                  <a:pt x="567450" y="671512"/>
                </a:cubicBezTo>
                <a:lnTo>
                  <a:pt x="581738" y="661987"/>
                </a:lnTo>
                <a:cubicBezTo>
                  <a:pt x="581787" y="661690"/>
                  <a:pt x="586325" y="625297"/>
                  <a:pt x="591263" y="619125"/>
                </a:cubicBezTo>
                <a:cubicBezTo>
                  <a:pt x="594839" y="614656"/>
                  <a:pt x="600788" y="612775"/>
                  <a:pt x="605550" y="609600"/>
                </a:cubicBezTo>
                <a:cubicBezTo>
                  <a:pt x="615942" y="578425"/>
                  <a:pt x="601509" y="609023"/>
                  <a:pt x="624600" y="590550"/>
                </a:cubicBezTo>
                <a:cubicBezTo>
                  <a:pt x="629070" y="586974"/>
                  <a:pt x="630461" y="580659"/>
                  <a:pt x="634125" y="576262"/>
                </a:cubicBezTo>
                <a:cubicBezTo>
                  <a:pt x="638437" y="571088"/>
                  <a:pt x="643650" y="566737"/>
                  <a:pt x="648413" y="561975"/>
                </a:cubicBezTo>
                <a:lnTo>
                  <a:pt x="657938" y="533400"/>
                </a:lnTo>
                <a:cubicBezTo>
                  <a:pt x="659525" y="528637"/>
                  <a:pt x="661482" y="523982"/>
                  <a:pt x="662700" y="519112"/>
                </a:cubicBezTo>
                <a:cubicBezTo>
                  <a:pt x="664288" y="512762"/>
                  <a:pt x="664536" y="505916"/>
                  <a:pt x="667463" y="500062"/>
                </a:cubicBezTo>
                <a:cubicBezTo>
                  <a:pt x="672583" y="489823"/>
                  <a:pt x="686513" y="471487"/>
                  <a:pt x="686513" y="471487"/>
                </a:cubicBezTo>
                <a:cubicBezTo>
                  <a:pt x="690386" y="459867"/>
                  <a:pt x="691568" y="452144"/>
                  <a:pt x="700800" y="442912"/>
                </a:cubicBezTo>
                <a:cubicBezTo>
                  <a:pt x="704847" y="438865"/>
                  <a:pt x="710325" y="436562"/>
                  <a:pt x="715088" y="433387"/>
                </a:cubicBezTo>
                <a:cubicBezTo>
                  <a:pt x="743105" y="391363"/>
                  <a:pt x="700135" y="458530"/>
                  <a:pt x="734138" y="390525"/>
                </a:cubicBezTo>
                <a:cubicBezTo>
                  <a:pt x="737313" y="384175"/>
                  <a:pt x="740866" y="378001"/>
                  <a:pt x="743663" y="371475"/>
                </a:cubicBezTo>
                <a:cubicBezTo>
                  <a:pt x="745640" y="366861"/>
                  <a:pt x="746180" y="361677"/>
                  <a:pt x="748425" y="357187"/>
                </a:cubicBezTo>
                <a:cubicBezTo>
                  <a:pt x="750985" y="352068"/>
                  <a:pt x="753642" y="346669"/>
                  <a:pt x="757950" y="342900"/>
                </a:cubicBezTo>
                <a:cubicBezTo>
                  <a:pt x="766565" y="335362"/>
                  <a:pt x="786525" y="323850"/>
                  <a:pt x="786525" y="323850"/>
                </a:cubicBezTo>
                <a:cubicBezTo>
                  <a:pt x="789700" y="314325"/>
                  <a:pt x="793615" y="305015"/>
                  <a:pt x="796050" y="295275"/>
                </a:cubicBezTo>
                <a:cubicBezTo>
                  <a:pt x="797638" y="288925"/>
                  <a:pt x="795843" y="280485"/>
                  <a:pt x="800813" y="276225"/>
                </a:cubicBezTo>
                <a:cubicBezTo>
                  <a:pt x="808436" y="269691"/>
                  <a:pt x="829388" y="266700"/>
                  <a:pt x="829388" y="266700"/>
                </a:cubicBezTo>
                <a:cubicBezTo>
                  <a:pt x="833658" y="232537"/>
                  <a:pt x="838962" y="212115"/>
                  <a:pt x="829388" y="176212"/>
                </a:cubicBezTo>
                <a:cubicBezTo>
                  <a:pt x="823729" y="154989"/>
                  <a:pt x="813006" y="159830"/>
                  <a:pt x="800813" y="147637"/>
                </a:cubicBezTo>
                <a:cubicBezTo>
                  <a:pt x="795200" y="142024"/>
                  <a:pt x="792138" y="134200"/>
                  <a:pt x="786525" y="128587"/>
                </a:cubicBezTo>
                <a:cubicBezTo>
                  <a:pt x="770536" y="112598"/>
                  <a:pt x="744937" y="112441"/>
                  <a:pt x="724613" y="109537"/>
                </a:cubicBezTo>
                <a:cubicBezTo>
                  <a:pt x="719850" y="106362"/>
                  <a:pt x="715445" y="102572"/>
                  <a:pt x="710325" y="100012"/>
                </a:cubicBezTo>
                <a:cubicBezTo>
                  <a:pt x="705835" y="97767"/>
                  <a:pt x="700865" y="96629"/>
                  <a:pt x="696038" y="95250"/>
                </a:cubicBezTo>
                <a:cubicBezTo>
                  <a:pt x="689744" y="93452"/>
                  <a:pt x="683378" y="91907"/>
                  <a:pt x="676988" y="90487"/>
                </a:cubicBezTo>
                <a:cubicBezTo>
                  <a:pt x="669086" y="88731"/>
                  <a:pt x="660985" y="87855"/>
                  <a:pt x="653175" y="85725"/>
                </a:cubicBezTo>
                <a:cubicBezTo>
                  <a:pt x="643489" y="83083"/>
                  <a:pt x="634125" y="79375"/>
                  <a:pt x="624600" y="76200"/>
                </a:cubicBezTo>
                <a:lnTo>
                  <a:pt x="581738" y="61912"/>
                </a:lnTo>
                <a:lnTo>
                  <a:pt x="567450" y="57150"/>
                </a:lnTo>
                <a:cubicBezTo>
                  <a:pt x="543638" y="41275"/>
                  <a:pt x="556338" y="52387"/>
                  <a:pt x="534113" y="19050"/>
                </a:cubicBezTo>
                <a:cubicBezTo>
                  <a:pt x="530175" y="13143"/>
                  <a:pt x="521588" y="12322"/>
                  <a:pt x="515063" y="9525"/>
                </a:cubicBezTo>
                <a:cubicBezTo>
                  <a:pt x="505494" y="5424"/>
                  <a:pt x="491398" y="2418"/>
                  <a:pt x="481725" y="0"/>
                </a:cubicBezTo>
                <a:cubicBezTo>
                  <a:pt x="448388" y="1587"/>
                  <a:pt x="414884" y="1076"/>
                  <a:pt x="381713" y="4762"/>
                </a:cubicBezTo>
                <a:cubicBezTo>
                  <a:pt x="371734" y="5871"/>
                  <a:pt x="353138" y="14287"/>
                  <a:pt x="353138" y="14287"/>
                </a:cubicBezTo>
                <a:cubicBezTo>
                  <a:pt x="349963" y="19050"/>
                  <a:pt x="345938" y="23344"/>
                  <a:pt x="343613" y="28575"/>
                </a:cubicBezTo>
                <a:cubicBezTo>
                  <a:pt x="339535" y="37750"/>
                  <a:pt x="337263" y="47625"/>
                  <a:pt x="334088" y="57150"/>
                </a:cubicBezTo>
                <a:lnTo>
                  <a:pt x="329325" y="71437"/>
                </a:lnTo>
                <a:cubicBezTo>
                  <a:pt x="327515" y="76867"/>
                  <a:pt x="319800" y="77787"/>
                  <a:pt x="315038" y="80962"/>
                </a:cubicBezTo>
                <a:cubicBezTo>
                  <a:pt x="303544" y="98204"/>
                  <a:pt x="308073" y="90130"/>
                  <a:pt x="315038" y="66675"/>
                </a:cubicBezTo>
                <a:close/>
              </a:path>
            </a:pathLst>
          </a:custGeom>
          <a:pattFill prst="ltDnDiag">
            <a:fgClr>
              <a:srgbClr val="00B050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/>
          </a:p>
        </p:txBody>
      </p:sp>
      <p:sp>
        <p:nvSpPr>
          <p:cNvPr id="20" name="Полилиния 19"/>
          <p:cNvSpPr/>
          <p:nvPr/>
        </p:nvSpPr>
        <p:spPr>
          <a:xfrm>
            <a:off x="2277259" y="860813"/>
            <a:ext cx="2942813" cy="3614618"/>
          </a:xfrm>
          <a:custGeom>
            <a:avLst/>
            <a:gdLst>
              <a:gd name="connsiteX0" fmla="*/ 14406 w 1338381"/>
              <a:gd name="connsiteY0" fmla="*/ 505603 h 1643840"/>
              <a:gd name="connsiteX1" fmla="*/ 38218 w 1338381"/>
              <a:gd name="connsiteY1" fmla="*/ 524653 h 1643840"/>
              <a:gd name="connsiteX2" fmla="*/ 42981 w 1338381"/>
              <a:gd name="connsiteY2" fmla="*/ 538940 h 1643840"/>
              <a:gd name="connsiteX3" fmla="*/ 71556 w 1338381"/>
              <a:gd name="connsiteY3" fmla="*/ 567515 h 1643840"/>
              <a:gd name="connsiteX4" fmla="*/ 76318 w 1338381"/>
              <a:gd name="connsiteY4" fmla="*/ 581803 h 1643840"/>
              <a:gd name="connsiteX5" fmla="*/ 81081 w 1338381"/>
              <a:gd name="connsiteY5" fmla="*/ 600853 h 1643840"/>
              <a:gd name="connsiteX6" fmla="*/ 90606 w 1338381"/>
              <a:gd name="connsiteY6" fmla="*/ 615140 h 1643840"/>
              <a:gd name="connsiteX7" fmla="*/ 119181 w 1338381"/>
              <a:gd name="connsiteY7" fmla="*/ 624665 h 1643840"/>
              <a:gd name="connsiteX8" fmla="*/ 123943 w 1338381"/>
              <a:gd name="connsiteY8" fmla="*/ 638953 h 1643840"/>
              <a:gd name="connsiteX9" fmla="*/ 138231 w 1338381"/>
              <a:gd name="connsiteY9" fmla="*/ 672290 h 1643840"/>
              <a:gd name="connsiteX10" fmla="*/ 152518 w 1338381"/>
              <a:gd name="connsiteY10" fmla="*/ 681815 h 1643840"/>
              <a:gd name="connsiteX11" fmla="*/ 171568 w 1338381"/>
              <a:gd name="connsiteY11" fmla="*/ 705628 h 1643840"/>
              <a:gd name="connsiteX12" fmla="*/ 190618 w 1338381"/>
              <a:gd name="connsiteY12" fmla="*/ 734203 h 1643840"/>
              <a:gd name="connsiteX13" fmla="*/ 209668 w 1338381"/>
              <a:gd name="connsiteY13" fmla="*/ 762778 h 1643840"/>
              <a:gd name="connsiteX14" fmla="*/ 214431 w 1338381"/>
              <a:gd name="connsiteY14" fmla="*/ 777065 h 1643840"/>
              <a:gd name="connsiteX15" fmla="*/ 243006 w 1338381"/>
              <a:gd name="connsiteY15" fmla="*/ 796115 h 1643840"/>
              <a:gd name="connsiteX16" fmla="*/ 257293 w 1338381"/>
              <a:gd name="connsiteY16" fmla="*/ 824690 h 1643840"/>
              <a:gd name="connsiteX17" fmla="*/ 271581 w 1338381"/>
              <a:gd name="connsiteY17" fmla="*/ 829453 h 1643840"/>
              <a:gd name="connsiteX18" fmla="*/ 290631 w 1338381"/>
              <a:gd name="connsiteY18" fmla="*/ 838978 h 1643840"/>
              <a:gd name="connsiteX19" fmla="*/ 300156 w 1338381"/>
              <a:gd name="connsiteY19" fmla="*/ 858028 h 1643840"/>
              <a:gd name="connsiteX20" fmla="*/ 304918 w 1338381"/>
              <a:gd name="connsiteY20" fmla="*/ 872315 h 1643840"/>
              <a:gd name="connsiteX21" fmla="*/ 323968 w 1338381"/>
              <a:gd name="connsiteY21" fmla="*/ 900890 h 1643840"/>
              <a:gd name="connsiteX22" fmla="*/ 352543 w 1338381"/>
              <a:gd name="connsiteY22" fmla="*/ 919940 h 1643840"/>
              <a:gd name="connsiteX23" fmla="*/ 376356 w 1338381"/>
              <a:gd name="connsiteY23" fmla="*/ 962803 h 1643840"/>
              <a:gd name="connsiteX24" fmla="*/ 390643 w 1338381"/>
              <a:gd name="connsiteY24" fmla="*/ 972328 h 1643840"/>
              <a:gd name="connsiteX25" fmla="*/ 419218 w 1338381"/>
              <a:gd name="connsiteY25" fmla="*/ 1029478 h 1643840"/>
              <a:gd name="connsiteX26" fmla="*/ 447793 w 1338381"/>
              <a:gd name="connsiteY26" fmla="*/ 1043765 h 1643840"/>
              <a:gd name="connsiteX27" fmla="*/ 457318 w 1338381"/>
              <a:gd name="connsiteY27" fmla="*/ 1058053 h 1643840"/>
              <a:gd name="connsiteX28" fmla="*/ 466843 w 1338381"/>
              <a:gd name="connsiteY28" fmla="*/ 1086628 h 1643840"/>
              <a:gd name="connsiteX29" fmla="*/ 495418 w 1338381"/>
              <a:gd name="connsiteY29" fmla="*/ 1105678 h 1643840"/>
              <a:gd name="connsiteX30" fmla="*/ 500181 w 1338381"/>
              <a:gd name="connsiteY30" fmla="*/ 1124728 h 1643840"/>
              <a:gd name="connsiteX31" fmla="*/ 528756 w 1338381"/>
              <a:gd name="connsiteY31" fmla="*/ 1148540 h 1643840"/>
              <a:gd name="connsiteX32" fmla="*/ 538281 w 1338381"/>
              <a:gd name="connsiteY32" fmla="*/ 1162828 h 1643840"/>
              <a:gd name="connsiteX33" fmla="*/ 552568 w 1338381"/>
              <a:gd name="connsiteY33" fmla="*/ 1205690 h 1643840"/>
              <a:gd name="connsiteX34" fmla="*/ 566856 w 1338381"/>
              <a:gd name="connsiteY34" fmla="*/ 1215215 h 1643840"/>
              <a:gd name="connsiteX35" fmla="*/ 595431 w 1338381"/>
              <a:gd name="connsiteY35" fmla="*/ 1229503 h 1643840"/>
              <a:gd name="connsiteX36" fmla="*/ 600193 w 1338381"/>
              <a:gd name="connsiteY36" fmla="*/ 1243790 h 1643840"/>
              <a:gd name="connsiteX37" fmla="*/ 609718 w 1338381"/>
              <a:gd name="connsiteY37" fmla="*/ 1258078 h 1643840"/>
              <a:gd name="connsiteX38" fmla="*/ 619243 w 1338381"/>
              <a:gd name="connsiteY38" fmla="*/ 1286653 h 1643840"/>
              <a:gd name="connsiteX39" fmla="*/ 647818 w 1338381"/>
              <a:gd name="connsiteY39" fmla="*/ 1296178 h 1643840"/>
              <a:gd name="connsiteX40" fmla="*/ 657343 w 1338381"/>
              <a:gd name="connsiteY40" fmla="*/ 1310465 h 1643840"/>
              <a:gd name="connsiteX41" fmla="*/ 666868 w 1338381"/>
              <a:gd name="connsiteY41" fmla="*/ 1339040 h 1643840"/>
              <a:gd name="connsiteX42" fmla="*/ 671631 w 1338381"/>
              <a:gd name="connsiteY42" fmla="*/ 1353328 h 1643840"/>
              <a:gd name="connsiteX43" fmla="*/ 681156 w 1338381"/>
              <a:gd name="connsiteY43" fmla="*/ 1367615 h 1643840"/>
              <a:gd name="connsiteX44" fmla="*/ 695443 w 1338381"/>
              <a:gd name="connsiteY44" fmla="*/ 1396190 h 1643840"/>
              <a:gd name="connsiteX45" fmla="*/ 709731 w 1338381"/>
              <a:gd name="connsiteY45" fmla="*/ 1405715 h 1643840"/>
              <a:gd name="connsiteX46" fmla="*/ 728781 w 1338381"/>
              <a:gd name="connsiteY46" fmla="*/ 1434290 h 1643840"/>
              <a:gd name="connsiteX47" fmla="*/ 747831 w 1338381"/>
              <a:gd name="connsiteY47" fmla="*/ 1477153 h 1643840"/>
              <a:gd name="connsiteX48" fmla="*/ 776406 w 1338381"/>
              <a:gd name="connsiteY48" fmla="*/ 1481915 h 1643840"/>
              <a:gd name="connsiteX49" fmla="*/ 781168 w 1338381"/>
              <a:gd name="connsiteY49" fmla="*/ 1496203 h 1643840"/>
              <a:gd name="connsiteX50" fmla="*/ 795456 w 1338381"/>
              <a:gd name="connsiteY50" fmla="*/ 1500965 h 1643840"/>
              <a:gd name="connsiteX51" fmla="*/ 809743 w 1338381"/>
              <a:gd name="connsiteY51" fmla="*/ 1510490 h 1643840"/>
              <a:gd name="connsiteX52" fmla="*/ 833556 w 1338381"/>
              <a:gd name="connsiteY52" fmla="*/ 1553353 h 1643840"/>
              <a:gd name="connsiteX53" fmla="*/ 843081 w 1338381"/>
              <a:gd name="connsiteY53" fmla="*/ 1567640 h 1643840"/>
              <a:gd name="connsiteX54" fmla="*/ 852606 w 1338381"/>
              <a:gd name="connsiteY54" fmla="*/ 1600978 h 1643840"/>
              <a:gd name="connsiteX55" fmla="*/ 862131 w 1338381"/>
              <a:gd name="connsiteY55" fmla="*/ 1615265 h 1643840"/>
              <a:gd name="connsiteX56" fmla="*/ 890706 w 1338381"/>
              <a:gd name="connsiteY56" fmla="*/ 1624790 h 1643840"/>
              <a:gd name="connsiteX57" fmla="*/ 904993 w 1338381"/>
              <a:gd name="connsiteY57" fmla="*/ 1634315 h 1643840"/>
              <a:gd name="connsiteX58" fmla="*/ 933568 w 1338381"/>
              <a:gd name="connsiteY58" fmla="*/ 1643840 h 1643840"/>
              <a:gd name="connsiteX59" fmla="*/ 981193 w 1338381"/>
              <a:gd name="connsiteY59" fmla="*/ 1639078 h 1643840"/>
              <a:gd name="connsiteX60" fmla="*/ 995481 w 1338381"/>
              <a:gd name="connsiteY60" fmla="*/ 1634315 h 1643840"/>
              <a:gd name="connsiteX61" fmla="*/ 1005006 w 1338381"/>
              <a:gd name="connsiteY61" fmla="*/ 1620028 h 1643840"/>
              <a:gd name="connsiteX62" fmla="*/ 1009768 w 1338381"/>
              <a:gd name="connsiteY62" fmla="*/ 1605740 h 1643840"/>
              <a:gd name="connsiteX63" fmla="*/ 1014531 w 1338381"/>
              <a:gd name="connsiteY63" fmla="*/ 1567640 h 1643840"/>
              <a:gd name="connsiteX64" fmla="*/ 1028818 w 1338381"/>
              <a:gd name="connsiteY64" fmla="*/ 1553353 h 1643840"/>
              <a:gd name="connsiteX65" fmla="*/ 1038343 w 1338381"/>
              <a:gd name="connsiteY65" fmla="*/ 1539065 h 1643840"/>
              <a:gd name="connsiteX66" fmla="*/ 1047868 w 1338381"/>
              <a:gd name="connsiteY66" fmla="*/ 1510490 h 1643840"/>
              <a:gd name="connsiteX67" fmla="*/ 1057393 w 1338381"/>
              <a:gd name="connsiteY67" fmla="*/ 1400953 h 1643840"/>
              <a:gd name="connsiteX68" fmla="*/ 1062156 w 1338381"/>
              <a:gd name="connsiteY68" fmla="*/ 1386665 h 1643840"/>
              <a:gd name="connsiteX69" fmla="*/ 1076443 w 1338381"/>
              <a:gd name="connsiteY69" fmla="*/ 1381903 h 1643840"/>
              <a:gd name="connsiteX70" fmla="*/ 1085968 w 1338381"/>
              <a:gd name="connsiteY70" fmla="*/ 1329515 h 1643840"/>
              <a:gd name="connsiteX71" fmla="*/ 1090731 w 1338381"/>
              <a:gd name="connsiteY71" fmla="*/ 1262840 h 1643840"/>
              <a:gd name="connsiteX72" fmla="*/ 1109781 w 1338381"/>
              <a:gd name="connsiteY72" fmla="*/ 1234265 h 1643840"/>
              <a:gd name="connsiteX73" fmla="*/ 1119306 w 1338381"/>
              <a:gd name="connsiteY73" fmla="*/ 1134253 h 1643840"/>
              <a:gd name="connsiteX74" fmla="*/ 1133593 w 1338381"/>
              <a:gd name="connsiteY74" fmla="*/ 1091390 h 1643840"/>
              <a:gd name="connsiteX75" fmla="*/ 1138356 w 1338381"/>
              <a:gd name="connsiteY75" fmla="*/ 1077103 h 1643840"/>
              <a:gd name="connsiteX76" fmla="*/ 1143118 w 1338381"/>
              <a:gd name="connsiteY76" fmla="*/ 986615 h 1643840"/>
              <a:gd name="connsiteX77" fmla="*/ 1147881 w 1338381"/>
              <a:gd name="connsiteY77" fmla="*/ 972328 h 1643840"/>
              <a:gd name="connsiteX78" fmla="*/ 1152643 w 1338381"/>
              <a:gd name="connsiteY78" fmla="*/ 953278 h 1643840"/>
              <a:gd name="connsiteX79" fmla="*/ 1166931 w 1338381"/>
              <a:gd name="connsiteY79" fmla="*/ 910415 h 1643840"/>
              <a:gd name="connsiteX80" fmla="*/ 1171693 w 1338381"/>
              <a:gd name="connsiteY80" fmla="*/ 896128 h 1643840"/>
              <a:gd name="connsiteX81" fmla="*/ 1176456 w 1338381"/>
              <a:gd name="connsiteY81" fmla="*/ 881840 h 1643840"/>
              <a:gd name="connsiteX82" fmla="*/ 1185981 w 1338381"/>
              <a:gd name="connsiteY82" fmla="*/ 781828 h 1643840"/>
              <a:gd name="connsiteX83" fmla="*/ 1195506 w 1338381"/>
              <a:gd name="connsiteY83" fmla="*/ 743728 h 1643840"/>
              <a:gd name="connsiteX84" fmla="*/ 1209793 w 1338381"/>
              <a:gd name="connsiteY84" fmla="*/ 729440 h 1643840"/>
              <a:gd name="connsiteX85" fmla="*/ 1219318 w 1338381"/>
              <a:gd name="connsiteY85" fmla="*/ 700865 h 1643840"/>
              <a:gd name="connsiteX86" fmla="*/ 1228843 w 1338381"/>
              <a:gd name="connsiteY86" fmla="*/ 596090 h 1643840"/>
              <a:gd name="connsiteX87" fmla="*/ 1243131 w 1338381"/>
              <a:gd name="connsiteY87" fmla="*/ 543703 h 1643840"/>
              <a:gd name="connsiteX88" fmla="*/ 1252656 w 1338381"/>
              <a:gd name="connsiteY88" fmla="*/ 529415 h 1643840"/>
              <a:gd name="connsiteX89" fmla="*/ 1262181 w 1338381"/>
              <a:gd name="connsiteY89" fmla="*/ 500840 h 1643840"/>
              <a:gd name="connsiteX90" fmla="*/ 1266943 w 1338381"/>
              <a:gd name="connsiteY90" fmla="*/ 415115 h 1643840"/>
              <a:gd name="connsiteX91" fmla="*/ 1271706 w 1338381"/>
              <a:gd name="connsiteY91" fmla="*/ 400828 h 1643840"/>
              <a:gd name="connsiteX92" fmla="*/ 1276468 w 1338381"/>
              <a:gd name="connsiteY92" fmla="*/ 362728 h 1643840"/>
              <a:gd name="connsiteX93" fmla="*/ 1285993 w 1338381"/>
              <a:gd name="connsiteY93" fmla="*/ 324628 h 1643840"/>
              <a:gd name="connsiteX94" fmla="*/ 1290756 w 1338381"/>
              <a:gd name="connsiteY94" fmla="*/ 277003 h 1643840"/>
              <a:gd name="connsiteX95" fmla="*/ 1300281 w 1338381"/>
              <a:gd name="connsiteY95" fmla="*/ 248428 h 1643840"/>
              <a:gd name="connsiteX96" fmla="*/ 1309806 w 1338381"/>
              <a:gd name="connsiteY96" fmla="*/ 219853 h 1643840"/>
              <a:gd name="connsiteX97" fmla="*/ 1314568 w 1338381"/>
              <a:gd name="connsiteY97" fmla="*/ 200803 h 1643840"/>
              <a:gd name="connsiteX98" fmla="*/ 1328856 w 1338381"/>
              <a:gd name="connsiteY98" fmla="*/ 157940 h 1643840"/>
              <a:gd name="connsiteX99" fmla="*/ 1333618 w 1338381"/>
              <a:gd name="connsiteY99" fmla="*/ 143653 h 1643840"/>
              <a:gd name="connsiteX100" fmla="*/ 1338381 w 1338381"/>
              <a:gd name="connsiteY100" fmla="*/ 129365 h 1643840"/>
              <a:gd name="connsiteX101" fmla="*/ 1333618 w 1338381"/>
              <a:gd name="connsiteY101" fmla="*/ 86503 h 1643840"/>
              <a:gd name="connsiteX102" fmla="*/ 1328856 w 1338381"/>
              <a:gd name="connsiteY102" fmla="*/ 72215 h 1643840"/>
              <a:gd name="connsiteX103" fmla="*/ 1295518 w 1338381"/>
              <a:gd name="connsiteY103" fmla="*/ 62690 h 1643840"/>
              <a:gd name="connsiteX104" fmla="*/ 1276468 w 1338381"/>
              <a:gd name="connsiteY104" fmla="*/ 53165 h 1643840"/>
              <a:gd name="connsiteX105" fmla="*/ 1262181 w 1338381"/>
              <a:gd name="connsiteY105" fmla="*/ 48403 h 1643840"/>
              <a:gd name="connsiteX106" fmla="*/ 1247893 w 1338381"/>
              <a:gd name="connsiteY106" fmla="*/ 38878 h 1643840"/>
              <a:gd name="connsiteX107" fmla="*/ 1233606 w 1338381"/>
              <a:gd name="connsiteY107" fmla="*/ 24590 h 1643840"/>
              <a:gd name="connsiteX108" fmla="*/ 1219318 w 1338381"/>
              <a:gd name="connsiteY108" fmla="*/ 19828 h 1643840"/>
              <a:gd name="connsiteX109" fmla="*/ 1128831 w 1338381"/>
              <a:gd name="connsiteY109" fmla="*/ 15065 h 1643840"/>
              <a:gd name="connsiteX110" fmla="*/ 928806 w 1338381"/>
              <a:gd name="connsiteY110" fmla="*/ 10303 h 1643840"/>
              <a:gd name="connsiteX111" fmla="*/ 895468 w 1338381"/>
              <a:gd name="connsiteY111" fmla="*/ 15065 h 1643840"/>
              <a:gd name="connsiteX112" fmla="*/ 866893 w 1338381"/>
              <a:gd name="connsiteY112" fmla="*/ 34115 h 1643840"/>
              <a:gd name="connsiteX113" fmla="*/ 833556 w 1338381"/>
              <a:gd name="connsiteY113" fmla="*/ 62690 h 1643840"/>
              <a:gd name="connsiteX114" fmla="*/ 795456 w 1338381"/>
              <a:gd name="connsiteY114" fmla="*/ 91265 h 1643840"/>
              <a:gd name="connsiteX115" fmla="*/ 781168 w 1338381"/>
              <a:gd name="connsiteY115" fmla="*/ 100790 h 1643840"/>
              <a:gd name="connsiteX116" fmla="*/ 766881 w 1338381"/>
              <a:gd name="connsiteY116" fmla="*/ 105553 h 1643840"/>
              <a:gd name="connsiteX117" fmla="*/ 728781 w 1338381"/>
              <a:gd name="connsiteY117" fmla="*/ 119840 h 1643840"/>
              <a:gd name="connsiteX118" fmla="*/ 709731 w 1338381"/>
              <a:gd name="connsiteY118" fmla="*/ 124603 h 1643840"/>
              <a:gd name="connsiteX119" fmla="*/ 666868 w 1338381"/>
              <a:gd name="connsiteY119" fmla="*/ 138890 h 1643840"/>
              <a:gd name="connsiteX120" fmla="*/ 462081 w 1338381"/>
              <a:gd name="connsiteY120" fmla="*/ 162703 h 1643840"/>
              <a:gd name="connsiteX121" fmla="*/ 414456 w 1338381"/>
              <a:gd name="connsiteY121" fmla="*/ 172228 h 1643840"/>
              <a:gd name="connsiteX122" fmla="*/ 390643 w 1338381"/>
              <a:gd name="connsiteY122" fmla="*/ 176990 h 1643840"/>
              <a:gd name="connsiteX123" fmla="*/ 362068 w 1338381"/>
              <a:gd name="connsiteY123" fmla="*/ 181753 h 1643840"/>
              <a:gd name="connsiteX124" fmla="*/ 333493 w 1338381"/>
              <a:gd name="connsiteY124" fmla="*/ 191278 h 1643840"/>
              <a:gd name="connsiteX125" fmla="*/ 314443 w 1338381"/>
              <a:gd name="connsiteY125" fmla="*/ 224615 h 1643840"/>
              <a:gd name="connsiteX126" fmla="*/ 295393 w 1338381"/>
              <a:gd name="connsiteY126" fmla="*/ 238903 h 1643840"/>
              <a:gd name="connsiteX127" fmla="*/ 281106 w 1338381"/>
              <a:gd name="connsiteY127" fmla="*/ 253190 h 1643840"/>
              <a:gd name="connsiteX128" fmla="*/ 262056 w 1338381"/>
              <a:gd name="connsiteY128" fmla="*/ 267478 h 1643840"/>
              <a:gd name="connsiteX129" fmla="*/ 243006 w 1338381"/>
              <a:gd name="connsiteY129" fmla="*/ 286528 h 1643840"/>
              <a:gd name="connsiteX130" fmla="*/ 214431 w 1338381"/>
              <a:gd name="connsiteY130" fmla="*/ 315103 h 1643840"/>
              <a:gd name="connsiteX131" fmla="*/ 195381 w 1338381"/>
              <a:gd name="connsiteY131" fmla="*/ 319865 h 1643840"/>
              <a:gd name="connsiteX132" fmla="*/ 138231 w 1338381"/>
              <a:gd name="connsiteY132" fmla="*/ 324628 h 1643840"/>
              <a:gd name="connsiteX133" fmla="*/ 119181 w 1338381"/>
              <a:gd name="connsiteY133" fmla="*/ 329390 h 1643840"/>
              <a:gd name="connsiteX134" fmla="*/ 95368 w 1338381"/>
              <a:gd name="connsiteY134" fmla="*/ 334153 h 1643840"/>
              <a:gd name="connsiteX135" fmla="*/ 57268 w 1338381"/>
              <a:gd name="connsiteY135" fmla="*/ 353203 h 1643840"/>
              <a:gd name="connsiteX136" fmla="*/ 42981 w 1338381"/>
              <a:gd name="connsiteY136" fmla="*/ 357965 h 1643840"/>
              <a:gd name="connsiteX137" fmla="*/ 28693 w 1338381"/>
              <a:gd name="connsiteY137" fmla="*/ 367490 h 1643840"/>
              <a:gd name="connsiteX138" fmla="*/ 14406 w 1338381"/>
              <a:gd name="connsiteY138" fmla="*/ 400828 h 1643840"/>
              <a:gd name="connsiteX139" fmla="*/ 9643 w 1338381"/>
              <a:gd name="connsiteY139" fmla="*/ 415115 h 1643840"/>
              <a:gd name="connsiteX140" fmla="*/ 4881 w 1338381"/>
              <a:gd name="connsiteY140" fmla="*/ 443690 h 1643840"/>
              <a:gd name="connsiteX141" fmla="*/ 118 w 1338381"/>
              <a:gd name="connsiteY141" fmla="*/ 457978 h 1643840"/>
              <a:gd name="connsiteX142" fmla="*/ 14406 w 1338381"/>
              <a:gd name="connsiteY142" fmla="*/ 505603 h 1643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</a:cxnLst>
            <a:rect l="l" t="t" r="r" b="b"/>
            <a:pathLst>
              <a:path w="1338381" h="1643840">
                <a:moveTo>
                  <a:pt x="14406" y="505603"/>
                </a:moveTo>
                <a:cubicBezTo>
                  <a:pt x="20756" y="516715"/>
                  <a:pt x="31603" y="516935"/>
                  <a:pt x="38218" y="524653"/>
                </a:cubicBezTo>
                <a:cubicBezTo>
                  <a:pt x="41485" y="528464"/>
                  <a:pt x="39899" y="534977"/>
                  <a:pt x="42981" y="538940"/>
                </a:cubicBezTo>
                <a:cubicBezTo>
                  <a:pt x="51251" y="549573"/>
                  <a:pt x="71556" y="567515"/>
                  <a:pt x="71556" y="567515"/>
                </a:cubicBezTo>
                <a:cubicBezTo>
                  <a:pt x="73143" y="572278"/>
                  <a:pt x="74939" y="576976"/>
                  <a:pt x="76318" y="581803"/>
                </a:cubicBezTo>
                <a:cubicBezTo>
                  <a:pt x="78116" y="588097"/>
                  <a:pt x="78503" y="594837"/>
                  <a:pt x="81081" y="600853"/>
                </a:cubicBezTo>
                <a:cubicBezTo>
                  <a:pt x="83336" y="606114"/>
                  <a:pt x="85752" y="612107"/>
                  <a:pt x="90606" y="615140"/>
                </a:cubicBezTo>
                <a:cubicBezTo>
                  <a:pt x="99120" y="620461"/>
                  <a:pt x="119181" y="624665"/>
                  <a:pt x="119181" y="624665"/>
                </a:cubicBezTo>
                <a:cubicBezTo>
                  <a:pt x="120768" y="629428"/>
                  <a:pt x="122564" y="634126"/>
                  <a:pt x="123943" y="638953"/>
                </a:cubicBezTo>
                <a:cubicBezTo>
                  <a:pt x="128315" y="654255"/>
                  <a:pt x="126631" y="660690"/>
                  <a:pt x="138231" y="672290"/>
                </a:cubicBezTo>
                <a:cubicBezTo>
                  <a:pt x="142278" y="676337"/>
                  <a:pt x="147756" y="678640"/>
                  <a:pt x="152518" y="681815"/>
                </a:cubicBezTo>
                <a:cubicBezTo>
                  <a:pt x="163244" y="713991"/>
                  <a:pt x="148369" y="679114"/>
                  <a:pt x="171568" y="705628"/>
                </a:cubicBezTo>
                <a:cubicBezTo>
                  <a:pt x="179106" y="714243"/>
                  <a:pt x="184268" y="724678"/>
                  <a:pt x="190618" y="734203"/>
                </a:cubicBezTo>
                <a:lnTo>
                  <a:pt x="209668" y="762778"/>
                </a:lnTo>
                <a:cubicBezTo>
                  <a:pt x="212453" y="766955"/>
                  <a:pt x="210881" y="773515"/>
                  <a:pt x="214431" y="777065"/>
                </a:cubicBezTo>
                <a:cubicBezTo>
                  <a:pt x="222526" y="785160"/>
                  <a:pt x="243006" y="796115"/>
                  <a:pt x="243006" y="796115"/>
                </a:cubicBezTo>
                <a:cubicBezTo>
                  <a:pt x="246143" y="805528"/>
                  <a:pt x="248899" y="817975"/>
                  <a:pt x="257293" y="824690"/>
                </a:cubicBezTo>
                <a:cubicBezTo>
                  <a:pt x="261213" y="827826"/>
                  <a:pt x="266967" y="827475"/>
                  <a:pt x="271581" y="829453"/>
                </a:cubicBezTo>
                <a:cubicBezTo>
                  <a:pt x="278106" y="832250"/>
                  <a:pt x="284281" y="835803"/>
                  <a:pt x="290631" y="838978"/>
                </a:cubicBezTo>
                <a:cubicBezTo>
                  <a:pt x="293806" y="845328"/>
                  <a:pt x="297359" y="851502"/>
                  <a:pt x="300156" y="858028"/>
                </a:cubicBezTo>
                <a:cubicBezTo>
                  <a:pt x="302133" y="862642"/>
                  <a:pt x="302480" y="867927"/>
                  <a:pt x="304918" y="872315"/>
                </a:cubicBezTo>
                <a:cubicBezTo>
                  <a:pt x="310477" y="882322"/>
                  <a:pt x="317618" y="891365"/>
                  <a:pt x="323968" y="900890"/>
                </a:cubicBezTo>
                <a:cubicBezTo>
                  <a:pt x="330318" y="910415"/>
                  <a:pt x="352543" y="919940"/>
                  <a:pt x="352543" y="919940"/>
                </a:cubicBezTo>
                <a:cubicBezTo>
                  <a:pt x="360926" y="945088"/>
                  <a:pt x="354521" y="930051"/>
                  <a:pt x="376356" y="962803"/>
                </a:cubicBezTo>
                <a:cubicBezTo>
                  <a:pt x="379531" y="967565"/>
                  <a:pt x="385881" y="969153"/>
                  <a:pt x="390643" y="972328"/>
                </a:cubicBezTo>
                <a:cubicBezTo>
                  <a:pt x="396076" y="988628"/>
                  <a:pt x="403391" y="1018927"/>
                  <a:pt x="419218" y="1029478"/>
                </a:cubicBezTo>
                <a:cubicBezTo>
                  <a:pt x="437683" y="1041787"/>
                  <a:pt x="428076" y="1037193"/>
                  <a:pt x="447793" y="1043765"/>
                </a:cubicBezTo>
                <a:cubicBezTo>
                  <a:pt x="450968" y="1048528"/>
                  <a:pt x="454993" y="1052822"/>
                  <a:pt x="457318" y="1058053"/>
                </a:cubicBezTo>
                <a:cubicBezTo>
                  <a:pt x="461396" y="1067228"/>
                  <a:pt x="458489" y="1081059"/>
                  <a:pt x="466843" y="1086628"/>
                </a:cubicBezTo>
                <a:lnTo>
                  <a:pt x="495418" y="1105678"/>
                </a:lnTo>
                <a:cubicBezTo>
                  <a:pt x="497006" y="1112028"/>
                  <a:pt x="496934" y="1119045"/>
                  <a:pt x="500181" y="1124728"/>
                </a:cubicBezTo>
                <a:cubicBezTo>
                  <a:pt x="505823" y="1134601"/>
                  <a:pt x="519651" y="1142471"/>
                  <a:pt x="528756" y="1148540"/>
                </a:cubicBezTo>
                <a:cubicBezTo>
                  <a:pt x="531931" y="1153303"/>
                  <a:pt x="535956" y="1157597"/>
                  <a:pt x="538281" y="1162828"/>
                </a:cubicBezTo>
                <a:cubicBezTo>
                  <a:pt x="538284" y="1162835"/>
                  <a:pt x="550186" y="1198542"/>
                  <a:pt x="552568" y="1205690"/>
                </a:cubicBezTo>
                <a:cubicBezTo>
                  <a:pt x="554378" y="1211120"/>
                  <a:pt x="561736" y="1212655"/>
                  <a:pt x="566856" y="1215215"/>
                </a:cubicBezTo>
                <a:cubicBezTo>
                  <a:pt x="606292" y="1234934"/>
                  <a:pt x="554482" y="1202205"/>
                  <a:pt x="595431" y="1229503"/>
                </a:cubicBezTo>
                <a:cubicBezTo>
                  <a:pt x="597018" y="1234265"/>
                  <a:pt x="597948" y="1239300"/>
                  <a:pt x="600193" y="1243790"/>
                </a:cubicBezTo>
                <a:cubicBezTo>
                  <a:pt x="602753" y="1248910"/>
                  <a:pt x="607393" y="1252847"/>
                  <a:pt x="609718" y="1258078"/>
                </a:cubicBezTo>
                <a:cubicBezTo>
                  <a:pt x="613796" y="1267253"/>
                  <a:pt x="616068" y="1277128"/>
                  <a:pt x="619243" y="1286653"/>
                </a:cubicBezTo>
                <a:cubicBezTo>
                  <a:pt x="622418" y="1296178"/>
                  <a:pt x="647818" y="1296178"/>
                  <a:pt x="647818" y="1296178"/>
                </a:cubicBezTo>
                <a:cubicBezTo>
                  <a:pt x="650993" y="1300940"/>
                  <a:pt x="655018" y="1305235"/>
                  <a:pt x="657343" y="1310465"/>
                </a:cubicBezTo>
                <a:cubicBezTo>
                  <a:pt x="661421" y="1319640"/>
                  <a:pt x="663693" y="1329515"/>
                  <a:pt x="666868" y="1339040"/>
                </a:cubicBezTo>
                <a:cubicBezTo>
                  <a:pt x="668456" y="1343803"/>
                  <a:pt x="668846" y="1349151"/>
                  <a:pt x="671631" y="1353328"/>
                </a:cubicBezTo>
                <a:lnTo>
                  <a:pt x="681156" y="1367615"/>
                </a:lnTo>
                <a:cubicBezTo>
                  <a:pt x="685029" y="1379236"/>
                  <a:pt x="686210" y="1386957"/>
                  <a:pt x="695443" y="1396190"/>
                </a:cubicBezTo>
                <a:cubicBezTo>
                  <a:pt x="699491" y="1400237"/>
                  <a:pt x="704968" y="1402540"/>
                  <a:pt x="709731" y="1405715"/>
                </a:cubicBezTo>
                <a:cubicBezTo>
                  <a:pt x="716081" y="1415240"/>
                  <a:pt x="725161" y="1423430"/>
                  <a:pt x="728781" y="1434290"/>
                </a:cubicBezTo>
                <a:cubicBezTo>
                  <a:pt x="729525" y="1436522"/>
                  <a:pt x="738775" y="1472625"/>
                  <a:pt x="747831" y="1477153"/>
                </a:cubicBezTo>
                <a:cubicBezTo>
                  <a:pt x="756468" y="1481471"/>
                  <a:pt x="766881" y="1480328"/>
                  <a:pt x="776406" y="1481915"/>
                </a:cubicBezTo>
                <a:cubicBezTo>
                  <a:pt x="777993" y="1486678"/>
                  <a:pt x="777618" y="1492653"/>
                  <a:pt x="781168" y="1496203"/>
                </a:cubicBezTo>
                <a:cubicBezTo>
                  <a:pt x="784718" y="1499753"/>
                  <a:pt x="790966" y="1498720"/>
                  <a:pt x="795456" y="1500965"/>
                </a:cubicBezTo>
                <a:cubicBezTo>
                  <a:pt x="800575" y="1503525"/>
                  <a:pt x="804981" y="1507315"/>
                  <a:pt x="809743" y="1510490"/>
                </a:cubicBezTo>
                <a:cubicBezTo>
                  <a:pt x="818126" y="1535638"/>
                  <a:pt x="811721" y="1520602"/>
                  <a:pt x="833556" y="1553353"/>
                </a:cubicBezTo>
                <a:lnTo>
                  <a:pt x="843081" y="1567640"/>
                </a:lnTo>
                <a:cubicBezTo>
                  <a:pt x="844608" y="1573748"/>
                  <a:pt x="849188" y="1594143"/>
                  <a:pt x="852606" y="1600978"/>
                </a:cubicBezTo>
                <a:cubicBezTo>
                  <a:pt x="855166" y="1606097"/>
                  <a:pt x="857277" y="1612232"/>
                  <a:pt x="862131" y="1615265"/>
                </a:cubicBezTo>
                <a:cubicBezTo>
                  <a:pt x="870645" y="1620586"/>
                  <a:pt x="890706" y="1624790"/>
                  <a:pt x="890706" y="1624790"/>
                </a:cubicBezTo>
                <a:cubicBezTo>
                  <a:pt x="895468" y="1627965"/>
                  <a:pt x="899763" y="1631990"/>
                  <a:pt x="904993" y="1634315"/>
                </a:cubicBezTo>
                <a:cubicBezTo>
                  <a:pt x="914168" y="1638393"/>
                  <a:pt x="933568" y="1643840"/>
                  <a:pt x="933568" y="1643840"/>
                </a:cubicBezTo>
                <a:cubicBezTo>
                  <a:pt x="949443" y="1642253"/>
                  <a:pt x="965424" y="1641504"/>
                  <a:pt x="981193" y="1639078"/>
                </a:cubicBezTo>
                <a:cubicBezTo>
                  <a:pt x="986155" y="1638315"/>
                  <a:pt x="991561" y="1637451"/>
                  <a:pt x="995481" y="1634315"/>
                </a:cubicBezTo>
                <a:cubicBezTo>
                  <a:pt x="999950" y="1630739"/>
                  <a:pt x="1001831" y="1624790"/>
                  <a:pt x="1005006" y="1620028"/>
                </a:cubicBezTo>
                <a:cubicBezTo>
                  <a:pt x="1006593" y="1615265"/>
                  <a:pt x="1008870" y="1610679"/>
                  <a:pt x="1009768" y="1605740"/>
                </a:cubicBezTo>
                <a:cubicBezTo>
                  <a:pt x="1012058" y="1593148"/>
                  <a:pt x="1010157" y="1579668"/>
                  <a:pt x="1014531" y="1567640"/>
                </a:cubicBezTo>
                <a:cubicBezTo>
                  <a:pt x="1016833" y="1561311"/>
                  <a:pt x="1024506" y="1558527"/>
                  <a:pt x="1028818" y="1553353"/>
                </a:cubicBezTo>
                <a:cubicBezTo>
                  <a:pt x="1032482" y="1548956"/>
                  <a:pt x="1036018" y="1544296"/>
                  <a:pt x="1038343" y="1539065"/>
                </a:cubicBezTo>
                <a:cubicBezTo>
                  <a:pt x="1042421" y="1529890"/>
                  <a:pt x="1047868" y="1510490"/>
                  <a:pt x="1047868" y="1510490"/>
                </a:cubicBezTo>
                <a:cubicBezTo>
                  <a:pt x="1049455" y="1488269"/>
                  <a:pt x="1052880" y="1428029"/>
                  <a:pt x="1057393" y="1400953"/>
                </a:cubicBezTo>
                <a:cubicBezTo>
                  <a:pt x="1058218" y="1396001"/>
                  <a:pt x="1058606" y="1390215"/>
                  <a:pt x="1062156" y="1386665"/>
                </a:cubicBezTo>
                <a:cubicBezTo>
                  <a:pt x="1065706" y="1383115"/>
                  <a:pt x="1071681" y="1383490"/>
                  <a:pt x="1076443" y="1381903"/>
                </a:cubicBezTo>
                <a:cubicBezTo>
                  <a:pt x="1082144" y="1359103"/>
                  <a:pt x="1083342" y="1357088"/>
                  <a:pt x="1085968" y="1329515"/>
                </a:cubicBezTo>
                <a:cubicBezTo>
                  <a:pt x="1088080" y="1307334"/>
                  <a:pt x="1085327" y="1284456"/>
                  <a:pt x="1090731" y="1262840"/>
                </a:cubicBezTo>
                <a:cubicBezTo>
                  <a:pt x="1093508" y="1251734"/>
                  <a:pt x="1109781" y="1234265"/>
                  <a:pt x="1109781" y="1234265"/>
                </a:cubicBezTo>
                <a:cubicBezTo>
                  <a:pt x="1112956" y="1200928"/>
                  <a:pt x="1108716" y="1166023"/>
                  <a:pt x="1119306" y="1134253"/>
                </a:cubicBezTo>
                <a:lnTo>
                  <a:pt x="1133593" y="1091390"/>
                </a:lnTo>
                <a:lnTo>
                  <a:pt x="1138356" y="1077103"/>
                </a:lnTo>
                <a:cubicBezTo>
                  <a:pt x="1139943" y="1046940"/>
                  <a:pt x="1140383" y="1016695"/>
                  <a:pt x="1143118" y="986615"/>
                </a:cubicBezTo>
                <a:cubicBezTo>
                  <a:pt x="1143572" y="981616"/>
                  <a:pt x="1146502" y="977155"/>
                  <a:pt x="1147881" y="972328"/>
                </a:cubicBezTo>
                <a:cubicBezTo>
                  <a:pt x="1149679" y="966034"/>
                  <a:pt x="1150762" y="959547"/>
                  <a:pt x="1152643" y="953278"/>
                </a:cubicBezTo>
                <a:cubicBezTo>
                  <a:pt x="1152653" y="953245"/>
                  <a:pt x="1164544" y="917575"/>
                  <a:pt x="1166931" y="910415"/>
                </a:cubicBezTo>
                <a:lnTo>
                  <a:pt x="1171693" y="896128"/>
                </a:lnTo>
                <a:lnTo>
                  <a:pt x="1176456" y="881840"/>
                </a:lnTo>
                <a:lnTo>
                  <a:pt x="1185981" y="781828"/>
                </a:lnTo>
                <a:cubicBezTo>
                  <a:pt x="1187222" y="768796"/>
                  <a:pt x="1186250" y="752985"/>
                  <a:pt x="1195506" y="743728"/>
                </a:cubicBezTo>
                <a:lnTo>
                  <a:pt x="1209793" y="729440"/>
                </a:lnTo>
                <a:cubicBezTo>
                  <a:pt x="1212968" y="719915"/>
                  <a:pt x="1218761" y="710890"/>
                  <a:pt x="1219318" y="700865"/>
                </a:cubicBezTo>
                <a:cubicBezTo>
                  <a:pt x="1226338" y="574524"/>
                  <a:pt x="1216707" y="650699"/>
                  <a:pt x="1228843" y="596090"/>
                </a:cubicBezTo>
                <a:cubicBezTo>
                  <a:pt x="1237817" y="555708"/>
                  <a:pt x="1228266" y="588298"/>
                  <a:pt x="1243131" y="543703"/>
                </a:cubicBezTo>
                <a:cubicBezTo>
                  <a:pt x="1244941" y="538273"/>
                  <a:pt x="1249481" y="534178"/>
                  <a:pt x="1252656" y="529415"/>
                </a:cubicBezTo>
                <a:lnTo>
                  <a:pt x="1262181" y="500840"/>
                </a:lnTo>
                <a:cubicBezTo>
                  <a:pt x="1271231" y="473690"/>
                  <a:pt x="1264230" y="443605"/>
                  <a:pt x="1266943" y="415115"/>
                </a:cubicBezTo>
                <a:cubicBezTo>
                  <a:pt x="1267419" y="410118"/>
                  <a:pt x="1270118" y="405590"/>
                  <a:pt x="1271706" y="400828"/>
                </a:cubicBezTo>
                <a:cubicBezTo>
                  <a:pt x="1273293" y="388128"/>
                  <a:pt x="1274109" y="375308"/>
                  <a:pt x="1276468" y="362728"/>
                </a:cubicBezTo>
                <a:cubicBezTo>
                  <a:pt x="1278880" y="349861"/>
                  <a:pt x="1285993" y="324628"/>
                  <a:pt x="1285993" y="324628"/>
                </a:cubicBezTo>
                <a:cubicBezTo>
                  <a:pt x="1287581" y="308753"/>
                  <a:pt x="1287816" y="292684"/>
                  <a:pt x="1290756" y="277003"/>
                </a:cubicBezTo>
                <a:cubicBezTo>
                  <a:pt x="1292606" y="267135"/>
                  <a:pt x="1297106" y="257953"/>
                  <a:pt x="1300281" y="248428"/>
                </a:cubicBezTo>
                <a:lnTo>
                  <a:pt x="1309806" y="219853"/>
                </a:lnTo>
                <a:cubicBezTo>
                  <a:pt x="1311876" y="213644"/>
                  <a:pt x="1312687" y="207072"/>
                  <a:pt x="1314568" y="200803"/>
                </a:cubicBezTo>
                <a:cubicBezTo>
                  <a:pt x="1314578" y="200770"/>
                  <a:pt x="1326469" y="165100"/>
                  <a:pt x="1328856" y="157940"/>
                </a:cubicBezTo>
                <a:lnTo>
                  <a:pt x="1333618" y="143653"/>
                </a:lnTo>
                <a:lnTo>
                  <a:pt x="1338381" y="129365"/>
                </a:lnTo>
                <a:cubicBezTo>
                  <a:pt x="1336793" y="115078"/>
                  <a:pt x="1335981" y="100683"/>
                  <a:pt x="1333618" y="86503"/>
                </a:cubicBezTo>
                <a:cubicBezTo>
                  <a:pt x="1332793" y="81551"/>
                  <a:pt x="1332406" y="75765"/>
                  <a:pt x="1328856" y="72215"/>
                </a:cubicBezTo>
                <a:cubicBezTo>
                  <a:pt x="1326556" y="69915"/>
                  <a:pt x="1295712" y="62763"/>
                  <a:pt x="1295518" y="62690"/>
                </a:cubicBezTo>
                <a:cubicBezTo>
                  <a:pt x="1288871" y="60197"/>
                  <a:pt x="1282994" y="55962"/>
                  <a:pt x="1276468" y="53165"/>
                </a:cubicBezTo>
                <a:cubicBezTo>
                  <a:pt x="1271854" y="51188"/>
                  <a:pt x="1266943" y="49990"/>
                  <a:pt x="1262181" y="48403"/>
                </a:cubicBezTo>
                <a:cubicBezTo>
                  <a:pt x="1257418" y="45228"/>
                  <a:pt x="1252290" y="42542"/>
                  <a:pt x="1247893" y="38878"/>
                </a:cubicBezTo>
                <a:cubicBezTo>
                  <a:pt x="1242719" y="34566"/>
                  <a:pt x="1239210" y="28326"/>
                  <a:pt x="1233606" y="24590"/>
                </a:cubicBezTo>
                <a:cubicBezTo>
                  <a:pt x="1229429" y="21805"/>
                  <a:pt x="1224318" y="20283"/>
                  <a:pt x="1219318" y="19828"/>
                </a:cubicBezTo>
                <a:cubicBezTo>
                  <a:pt x="1189238" y="17093"/>
                  <a:pt x="1158993" y="16653"/>
                  <a:pt x="1128831" y="15065"/>
                </a:cubicBezTo>
                <a:cubicBezTo>
                  <a:pt x="1046018" y="-12539"/>
                  <a:pt x="1110292" y="5261"/>
                  <a:pt x="928806" y="10303"/>
                </a:cubicBezTo>
                <a:cubicBezTo>
                  <a:pt x="917693" y="11890"/>
                  <a:pt x="905945" y="11035"/>
                  <a:pt x="895468" y="15065"/>
                </a:cubicBezTo>
                <a:cubicBezTo>
                  <a:pt x="884783" y="19174"/>
                  <a:pt x="866893" y="34115"/>
                  <a:pt x="866893" y="34115"/>
                </a:cubicBezTo>
                <a:cubicBezTo>
                  <a:pt x="850204" y="59150"/>
                  <a:pt x="865559" y="40534"/>
                  <a:pt x="833556" y="62690"/>
                </a:cubicBezTo>
                <a:cubicBezTo>
                  <a:pt x="820504" y="71726"/>
                  <a:pt x="808156" y="81740"/>
                  <a:pt x="795456" y="91265"/>
                </a:cubicBezTo>
                <a:cubicBezTo>
                  <a:pt x="790877" y="94699"/>
                  <a:pt x="786288" y="98230"/>
                  <a:pt x="781168" y="100790"/>
                </a:cubicBezTo>
                <a:cubicBezTo>
                  <a:pt x="776678" y="103035"/>
                  <a:pt x="771581" y="103790"/>
                  <a:pt x="766881" y="105553"/>
                </a:cubicBezTo>
                <a:cubicBezTo>
                  <a:pt x="750772" y="111594"/>
                  <a:pt x="743918" y="115515"/>
                  <a:pt x="728781" y="119840"/>
                </a:cubicBezTo>
                <a:cubicBezTo>
                  <a:pt x="722487" y="121638"/>
                  <a:pt x="715860" y="122305"/>
                  <a:pt x="709731" y="124603"/>
                </a:cubicBezTo>
                <a:cubicBezTo>
                  <a:pt x="664668" y="141502"/>
                  <a:pt x="719047" y="128455"/>
                  <a:pt x="666868" y="138890"/>
                </a:cubicBezTo>
                <a:cubicBezTo>
                  <a:pt x="589403" y="190534"/>
                  <a:pt x="649736" y="157631"/>
                  <a:pt x="462081" y="162703"/>
                </a:cubicBezTo>
                <a:cubicBezTo>
                  <a:pt x="428391" y="171125"/>
                  <a:pt x="457265" y="164445"/>
                  <a:pt x="414456" y="172228"/>
                </a:cubicBezTo>
                <a:cubicBezTo>
                  <a:pt x="406492" y="173676"/>
                  <a:pt x="398607" y="175542"/>
                  <a:pt x="390643" y="176990"/>
                </a:cubicBezTo>
                <a:cubicBezTo>
                  <a:pt x="381142" y="178717"/>
                  <a:pt x="371436" y="179411"/>
                  <a:pt x="362068" y="181753"/>
                </a:cubicBezTo>
                <a:cubicBezTo>
                  <a:pt x="352328" y="184188"/>
                  <a:pt x="333493" y="191278"/>
                  <a:pt x="333493" y="191278"/>
                </a:cubicBezTo>
                <a:cubicBezTo>
                  <a:pt x="329757" y="198750"/>
                  <a:pt x="321175" y="217883"/>
                  <a:pt x="314443" y="224615"/>
                </a:cubicBezTo>
                <a:cubicBezTo>
                  <a:pt x="308830" y="230228"/>
                  <a:pt x="301420" y="233737"/>
                  <a:pt x="295393" y="238903"/>
                </a:cubicBezTo>
                <a:cubicBezTo>
                  <a:pt x="290279" y="243286"/>
                  <a:pt x="286220" y="248807"/>
                  <a:pt x="281106" y="253190"/>
                </a:cubicBezTo>
                <a:cubicBezTo>
                  <a:pt x="275079" y="258356"/>
                  <a:pt x="268030" y="262251"/>
                  <a:pt x="262056" y="267478"/>
                </a:cubicBezTo>
                <a:cubicBezTo>
                  <a:pt x="255298" y="273392"/>
                  <a:pt x="248850" y="279710"/>
                  <a:pt x="243006" y="286528"/>
                </a:cubicBezTo>
                <a:cubicBezTo>
                  <a:pt x="228505" y="303446"/>
                  <a:pt x="238855" y="302891"/>
                  <a:pt x="214431" y="315103"/>
                </a:cubicBezTo>
                <a:cubicBezTo>
                  <a:pt x="208577" y="318030"/>
                  <a:pt x="201876" y="319053"/>
                  <a:pt x="195381" y="319865"/>
                </a:cubicBezTo>
                <a:cubicBezTo>
                  <a:pt x="176413" y="322236"/>
                  <a:pt x="157281" y="323040"/>
                  <a:pt x="138231" y="324628"/>
                </a:cubicBezTo>
                <a:cubicBezTo>
                  <a:pt x="131881" y="326215"/>
                  <a:pt x="125571" y="327970"/>
                  <a:pt x="119181" y="329390"/>
                </a:cubicBezTo>
                <a:cubicBezTo>
                  <a:pt x="111279" y="331146"/>
                  <a:pt x="102923" y="331247"/>
                  <a:pt x="95368" y="334153"/>
                </a:cubicBezTo>
                <a:cubicBezTo>
                  <a:pt x="82115" y="339250"/>
                  <a:pt x="70738" y="348713"/>
                  <a:pt x="57268" y="353203"/>
                </a:cubicBezTo>
                <a:lnTo>
                  <a:pt x="42981" y="357965"/>
                </a:lnTo>
                <a:cubicBezTo>
                  <a:pt x="38218" y="361140"/>
                  <a:pt x="32740" y="363443"/>
                  <a:pt x="28693" y="367490"/>
                </a:cubicBezTo>
                <a:cubicBezTo>
                  <a:pt x="17092" y="379091"/>
                  <a:pt x="18778" y="385525"/>
                  <a:pt x="14406" y="400828"/>
                </a:cubicBezTo>
                <a:cubicBezTo>
                  <a:pt x="13027" y="405655"/>
                  <a:pt x="11231" y="410353"/>
                  <a:pt x="9643" y="415115"/>
                </a:cubicBezTo>
                <a:cubicBezTo>
                  <a:pt x="8056" y="424640"/>
                  <a:pt x="6976" y="434264"/>
                  <a:pt x="4881" y="443690"/>
                </a:cubicBezTo>
                <a:cubicBezTo>
                  <a:pt x="3792" y="448591"/>
                  <a:pt x="452" y="452969"/>
                  <a:pt x="118" y="457978"/>
                </a:cubicBezTo>
                <a:cubicBezTo>
                  <a:pt x="-1149" y="476986"/>
                  <a:pt x="8056" y="494491"/>
                  <a:pt x="14406" y="505603"/>
                </a:cubicBezTo>
                <a:close/>
              </a:path>
            </a:pathLst>
          </a:custGeom>
          <a:pattFill prst="ltUpDiag">
            <a:fgClr>
              <a:schemeClr val="accent1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/>
          </a:p>
        </p:txBody>
      </p:sp>
      <p:sp>
        <p:nvSpPr>
          <p:cNvPr id="53" name="Поле 734"/>
          <p:cNvSpPr txBox="1"/>
          <p:nvPr/>
        </p:nvSpPr>
        <p:spPr>
          <a:xfrm>
            <a:off x="4890068" y="220781"/>
            <a:ext cx="1454244" cy="987450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non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5400" b="1" dirty="0" smtClean="0">
                <a:ln w="6350" cap="flat" cmpd="sng" algn="ctr">
                  <a:solidFill>
                    <a:srgbClr val="FF0000"/>
                  </a:solidFill>
                  <a:prstDash val="solid"/>
                  <a:round/>
                </a:ln>
                <a:solidFill>
                  <a:srgbClr val="FF0000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160</a:t>
            </a:r>
            <a:r>
              <a:rPr lang="ru-RU" sz="5400" b="1" baseline="30000" dirty="0" smtClean="0">
                <a:ln w="6350" cap="flat" cmpd="sng" algn="ctr">
                  <a:solidFill>
                    <a:srgbClr val="FF0000"/>
                  </a:solidFill>
                  <a:prstDash val="solid"/>
                  <a:round/>
                </a:ln>
                <a:solidFill>
                  <a:srgbClr val="FF0000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0</a:t>
            </a:r>
            <a:endParaRPr lang="ru-RU" sz="5400" dirty="0">
              <a:ln w="6350" cap="flat" cmpd="sng" algn="ctr">
                <a:solidFill>
                  <a:srgbClr val="FF0000"/>
                </a:solidFill>
                <a:prstDash val="solid"/>
                <a:round/>
              </a:ln>
              <a:solidFill>
                <a:srgbClr val="FF0000"/>
              </a:solidFill>
              <a:effectLst/>
              <a:latin typeface="Calibri"/>
              <a:ea typeface="Calibri"/>
              <a:cs typeface="Times New Roman"/>
            </a:endParaRPr>
          </a:p>
        </p:txBody>
      </p:sp>
      <p:grpSp>
        <p:nvGrpSpPr>
          <p:cNvPr id="36" name="Группа 35"/>
          <p:cNvGrpSpPr/>
          <p:nvPr/>
        </p:nvGrpSpPr>
        <p:grpSpPr>
          <a:xfrm>
            <a:off x="1114845" y="1104443"/>
            <a:ext cx="6701216" cy="4639303"/>
            <a:chOff x="0" y="57150"/>
            <a:chExt cx="3095625" cy="2143125"/>
          </a:xfrm>
        </p:grpSpPr>
        <p:pic>
          <p:nvPicPr>
            <p:cNvPr id="37" name="Рисунок 36"/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0" y="57150"/>
              <a:ext cx="3095625" cy="2028825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sp>
          <p:nvSpPr>
            <p:cNvPr id="38" name="Надпись 2"/>
            <p:cNvSpPr txBox="1">
              <a:spLocks noChangeArrowheads="1"/>
            </p:cNvSpPr>
            <p:nvPr/>
          </p:nvSpPr>
          <p:spPr bwMode="auto">
            <a:xfrm>
              <a:off x="1432689" y="1694127"/>
              <a:ext cx="323850" cy="3333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ru-RU" sz="3200" b="1" dirty="0">
                  <a:effectLst/>
                  <a:latin typeface="Times New Roman"/>
                  <a:ea typeface="Calibri"/>
                  <a:cs typeface="Times New Roman"/>
                </a:rPr>
                <a:t>О</a:t>
              </a:r>
              <a:endParaRPr lang="ru-RU" sz="3200" b="1" dirty="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39" name="Надпись 2"/>
            <p:cNvSpPr txBox="1">
              <a:spLocks noChangeArrowheads="1"/>
            </p:cNvSpPr>
            <p:nvPr/>
          </p:nvSpPr>
          <p:spPr bwMode="auto">
            <a:xfrm>
              <a:off x="2528426" y="432433"/>
              <a:ext cx="323850" cy="3333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US" sz="3200" b="1" dirty="0">
                  <a:effectLst/>
                  <a:latin typeface="Times New Roman"/>
                  <a:ea typeface="Calibri"/>
                  <a:cs typeface="Times New Roman"/>
                </a:rPr>
                <a:t>X</a:t>
              </a:r>
              <a:endParaRPr lang="ru-RU" sz="3200" b="1" dirty="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40" name="Надпись 2"/>
            <p:cNvSpPr txBox="1">
              <a:spLocks noChangeArrowheads="1"/>
            </p:cNvSpPr>
            <p:nvPr/>
          </p:nvSpPr>
          <p:spPr bwMode="auto">
            <a:xfrm>
              <a:off x="2162521" y="198850"/>
              <a:ext cx="323850" cy="3333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US" sz="3200" b="1" dirty="0">
                  <a:effectLst/>
                  <a:latin typeface="Times New Roman"/>
                  <a:ea typeface="Calibri"/>
                  <a:cs typeface="Times New Roman"/>
                </a:rPr>
                <a:t>U</a:t>
              </a:r>
              <a:endParaRPr lang="ru-RU" sz="3200" b="1" dirty="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41" name="Надпись 2"/>
            <p:cNvSpPr txBox="1">
              <a:spLocks noChangeArrowheads="1"/>
            </p:cNvSpPr>
            <p:nvPr/>
          </p:nvSpPr>
          <p:spPr bwMode="auto">
            <a:xfrm>
              <a:off x="1619250" y="133056"/>
              <a:ext cx="323850" cy="3333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US" sz="3200" b="1" dirty="0">
                  <a:effectLst/>
                  <a:latin typeface="Times New Roman"/>
                  <a:ea typeface="Calibri"/>
                  <a:cs typeface="Times New Roman"/>
                </a:rPr>
                <a:t>Y</a:t>
              </a:r>
              <a:endParaRPr lang="ru-RU" sz="3200" b="1" dirty="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42" name="Надпись 2"/>
            <p:cNvSpPr txBox="1">
              <a:spLocks noChangeArrowheads="1"/>
            </p:cNvSpPr>
            <p:nvPr/>
          </p:nvSpPr>
          <p:spPr bwMode="auto">
            <a:xfrm>
              <a:off x="375052" y="531491"/>
              <a:ext cx="323850" cy="3333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US" sz="3200" b="1" dirty="0">
                  <a:effectLst/>
                  <a:latin typeface="Times New Roman"/>
                  <a:ea typeface="Calibri"/>
                  <a:cs typeface="Times New Roman"/>
                </a:rPr>
                <a:t>V</a:t>
              </a:r>
              <a:endParaRPr lang="ru-RU" sz="3200" b="1" dirty="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43" name="Надпись 2"/>
            <p:cNvSpPr txBox="1">
              <a:spLocks noChangeArrowheads="1"/>
            </p:cNvSpPr>
            <p:nvPr/>
          </p:nvSpPr>
          <p:spPr bwMode="auto">
            <a:xfrm>
              <a:off x="42411" y="1666875"/>
              <a:ext cx="323850" cy="3333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US" sz="3200" b="1" dirty="0">
                  <a:effectLst/>
                  <a:latin typeface="Times New Roman"/>
                  <a:ea typeface="Calibri"/>
                  <a:cs typeface="Times New Roman"/>
                </a:rPr>
                <a:t>Z</a:t>
              </a:r>
              <a:endParaRPr lang="ru-RU" sz="3200" b="1" dirty="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44" name="Надпись 2"/>
            <p:cNvSpPr txBox="1">
              <a:spLocks noChangeArrowheads="1"/>
            </p:cNvSpPr>
            <p:nvPr/>
          </p:nvSpPr>
          <p:spPr bwMode="auto">
            <a:xfrm>
              <a:off x="1190625" y="1943100"/>
              <a:ext cx="733425" cy="2571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ru-RU" sz="2400" b="1">
                  <a:effectLst/>
                  <a:latin typeface="Times New Roman"/>
                  <a:ea typeface="Calibri"/>
                  <a:cs typeface="Times New Roman"/>
                </a:rPr>
                <a:t>рис.52_2</a:t>
              </a:r>
              <a:endParaRPr lang="ru-RU" sz="2400" b="1">
                <a:effectLst/>
                <a:latin typeface="Calibri"/>
                <a:ea typeface="Calibri"/>
                <a:cs typeface="Times New Roman"/>
              </a:endParaRPr>
            </a:p>
          </p:txBody>
        </p:sp>
      </p:grpSp>
      <p:sp>
        <p:nvSpPr>
          <p:cNvPr id="51" name="Плюс 50"/>
          <p:cNvSpPr/>
          <p:nvPr/>
        </p:nvSpPr>
        <p:spPr>
          <a:xfrm>
            <a:off x="4050653" y="4218975"/>
            <a:ext cx="745136" cy="745136"/>
          </a:xfrm>
          <a:prstGeom prst="mathPlus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824232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1560" y="548680"/>
            <a:ext cx="8064896" cy="45542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Скругленная прямоугольная выноска 1"/>
          <p:cNvSpPr/>
          <p:nvPr/>
        </p:nvSpPr>
        <p:spPr>
          <a:xfrm>
            <a:off x="6300192" y="1102296"/>
            <a:ext cx="792088" cy="576064"/>
          </a:xfrm>
          <a:prstGeom prst="wedgeRoundRectCallou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</a:rPr>
              <a:t>27</a:t>
            </a:r>
            <a:endParaRPr lang="ru-RU" sz="3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2330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11560" y="624782"/>
            <a:ext cx="8136904" cy="12500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3608" y="836712"/>
            <a:ext cx="7092280" cy="53192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cxnSp>
        <p:nvCxnSpPr>
          <p:cNvPr id="5" name="Прямая соединительная линия 4"/>
          <p:cNvCxnSpPr/>
          <p:nvPr/>
        </p:nvCxnSpPr>
        <p:spPr>
          <a:xfrm flipV="1">
            <a:off x="5940152" y="3068960"/>
            <a:ext cx="1368152" cy="108012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 flipV="1">
            <a:off x="4994522" y="1700808"/>
            <a:ext cx="432048" cy="1908213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90035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83568" y="624327"/>
            <a:ext cx="7992888" cy="1307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27584" y="1124744"/>
            <a:ext cx="7505255" cy="51357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cxnSp>
        <p:nvCxnSpPr>
          <p:cNvPr id="4" name="Прямая соединительная линия 3"/>
          <p:cNvCxnSpPr/>
          <p:nvPr/>
        </p:nvCxnSpPr>
        <p:spPr>
          <a:xfrm flipV="1">
            <a:off x="5364088" y="1932039"/>
            <a:ext cx="1080120" cy="1760593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flipH="1" flipV="1">
            <a:off x="2623021" y="1932039"/>
            <a:ext cx="945630" cy="1712987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25258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83568" y="620688"/>
            <a:ext cx="7992888" cy="14379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561" y="1844824"/>
            <a:ext cx="7884368" cy="414237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cxnSp>
        <p:nvCxnSpPr>
          <p:cNvPr id="4" name="Прямая соединительная линия 3"/>
          <p:cNvCxnSpPr/>
          <p:nvPr/>
        </p:nvCxnSpPr>
        <p:spPr>
          <a:xfrm flipV="1">
            <a:off x="5364088" y="2204864"/>
            <a:ext cx="1728192" cy="1944216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flipV="1">
            <a:off x="6069879" y="3635498"/>
            <a:ext cx="1584176" cy="720081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84897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11560" y="548680"/>
            <a:ext cx="8064896" cy="27691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78251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1560" y="568712"/>
            <a:ext cx="8136904" cy="45949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Скругленная прямоугольная выноска 2"/>
          <p:cNvSpPr/>
          <p:nvPr/>
        </p:nvSpPr>
        <p:spPr>
          <a:xfrm>
            <a:off x="6696236" y="3356992"/>
            <a:ext cx="792088" cy="576064"/>
          </a:xfrm>
          <a:prstGeom prst="wedgeRoundRectCallou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</a:rPr>
              <a:t>29</a:t>
            </a:r>
            <a:endParaRPr lang="ru-RU" sz="3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2208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04448" y="479574"/>
            <a:ext cx="6498639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Преимущества созданного </a:t>
            </a:r>
          </a:p>
          <a:p>
            <a:pPr algn="ctr"/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демонстрационного оборудования</a:t>
            </a:r>
            <a:endParaRPr lang="ru-RU" sz="32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19165" y="1556792"/>
            <a:ext cx="8157292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lvl="0" indent="-514350">
              <a:buFont typeface="+mj-lt"/>
              <a:buAutoNum type="arabicPeriod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Наглядность.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Интерактивность.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Динамичность.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Сохраняет время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урока.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Быстрота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демонстрации.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Бесконечное множество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примеров.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Большее количество опрошенных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обучающихся. 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азвитие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абстрактного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мышления. 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Возможность каждому ученику иметь такое оборудование дома.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Качественная подготовка к ГИА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2007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67701" y="2505670"/>
            <a:ext cx="680346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Спасибо за внимание</a:t>
            </a:r>
            <a:endParaRPr lang="ru-RU" sz="5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10101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1279</TotalTime>
  <Words>442</Words>
  <Application>Microsoft Office PowerPoint</Application>
  <PresentationFormat>Экран (4:3)</PresentationFormat>
  <Paragraphs>148</Paragraphs>
  <Slides>38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38</vt:i4>
      </vt:variant>
    </vt:vector>
  </HeadingPairs>
  <TitlesOfParts>
    <vt:vector size="43" baseType="lpstr">
      <vt:lpstr>Arial</vt:lpstr>
      <vt:lpstr>Calibri</vt:lpstr>
      <vt:lpstr>Cambria Math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home</dc:creator>
  <cp:lastModifiedBy>finderX</cp:lastModifiedBy>
  <cp:revision>145</cp:revision>
  <dcterms:created xsi:type="dcterms:W3CDTF">2017-04-09T06:12:52Z</dcterms:created>
  <dcterms:modified xsi:type="dcterms:W3CDTF">2018-01-09T09:40:49Z</dcterms:modified>
</cp:coreProperties>
</file>